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4"/>
  </p:notesMasterIdLst>
  <p:sldIdLst>
    <p:sldId id="256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80" r:id="rId11"/>
    <p:sldId id="281" r:id="rId12"/>
    <p:sldId id="282" r:id="rId13"/>
    <p:sldId id="286" r:id="rId14"/>
    <p:sldId id="288" r:id="rId15"/>
    <p:sldId id="283" r:id="rId16"/>
    <p:sldId id="284" r:id="rId17"/>
    <p:sldId id="285" r:id="rId18"/>
    <p:sldId id="287" r:id="rId19"/>
    <p:sldId id="289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5pPr>
    <a:lvl6pPr marL="2286000" algn="l" defTabSz="914400" rtl="0" eaLnBrk="1" latinLnBrk="0" hangingPunct="1"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6pPr>
    <a:lvl7pPr marL="2743200" algn="l" defTabSz="914400" rtl="0" eaLnBrk="1" latinLnBrk="0" hangingPunct="1"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7pPr>
    <a:lvl8pPr marL="3200400" algn="l" defTabSz="914400" rtl="0" eaLnBrk="1" latinLnBrk="0" hangingPunct="1"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8pPr>
    <a:lvl9pPr marL="3657600" algn="l" defTabSz="914400" rtl="0" eaLnBrk="1" latinLnBrk="0" hangingPunct="1">
      <a:defRPr sz="2400" kern="1200">
        <a:solidFill>
          <a:srgbClr val="FFFFCC"/>
        </a:solidFill>
        <a:latin typeface="Times New Roman" charset="0"/>
        <a:ea typeface="ヒラギノ明朝 ProN W3" charset="0"/>
        <a:cs typeface="ヒラギノ明朝 ProN W3" charset="0"/>
        <a:sym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63937-C8D6-49F8-A1B9-97DE16C331D9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5D150-6B56-4D97-8BDA-863358892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84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come up to the</a:t>
            </a:r>
            <a:r>
              <a:rPr lang="en-US" baseline="0" dirty="0" smtClean="0"/>
              <a:t> board and fill out the conjugation map for each of the vocab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5D150-6B56-4D97-8BDA-8633588926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72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come up to the</a:t>
            </a:r>
            <a:r>
              <a:rPr lang="en-US" baseline="0" dirty="0" smtClean="0"/>
              <a:t> board and fill out the conjugation map for each of the </a:t>
            </a:r>
            <a:r>
              <a:rPr lang="en-US" baseline="0" smtClean="0"/>
              <a:t>vocab words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5D150-6B56-4D97-8BDA-86335889264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72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come up to the</a:t>
            </a:r>
            <a:r>
              <a:rPr lang="en-US" baseline="0" dirty="0" smtClean="0"/>
              <a:t> board and fill out the conjugation map for each of the </a:t>
            </a:r>
            <a:r>
              <a:rPr lang="en-US" baseline="0" smtClean="0"/>
              <a:t>vocab words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5D150-6B56-4D97-8BDA-86335889264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72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BFDA1B-8CE6-4A64-9D88-394C8FDCA0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5754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85DA2B-0BB3-4E50-B259-025ADFC3A2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5002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8288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8288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D53E27-7FD7-4C50-8570-5AC229B6EE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451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3D192D-646D-476B-A348-157C3054E8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7689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D0F3ED-5B03-4E5E-9A3A-56975211A0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9029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1CEDBB-CE17-49D1-A108-D308AFFAF2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148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9B0AB4-EB72-4012-903B-5D90BC8E30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1658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445818-032D-4C3C-914F-E803C04D38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6439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324B24-1461-426C-B8A0-52F2DA9199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2047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855191-2E7D-4373-B578-073CBFF7D8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7721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F9362C-96FF-4F7C-A8E7-779B6A5776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264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8C9920-11F8-4A9E-A4BB-8BAD0AAFAF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49859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EDF8D2-F7C8-46FD-AC13-5C0296935B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5832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4B8966-96C6-4317-ABEF-6A23FB71ED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8780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68A722-D84C-455F-A087-6276973BA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83400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E00E05-C8D5-4B87-9E0A-95DD7F3CD8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34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FBE8AB-4A67-4A15-A706-C009325731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4312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F39643-4A89-4A0A-BB34-DE6B3341AE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419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228F51-2DC6-4FC9-BBFE-0C68A7E94B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6705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4FDBC7-8891-4FA0-A334-BD429B9396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1043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C7E086-7E92-4024-90DF-B7882F3CED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830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54E661-9612-4B17-969A-4BC6749A31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3983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50032"/>
            </a:gs>
            <a:gs pos="100000">
              <a:srgbClr val="21001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685800" y="1828800"/>
            <a:ext cx="7772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imes New Roman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371600" y="3886200"/>
            <a:ext cx="6400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imes New Roman" charset="0"/>
              </a:rPr>
              <a:t>Click to edit Master text styles</a:t>
            </a:r>
          </a:p>
          <a:p>
            <a:pPr lvl="1"/>
            <a:r>
              <a:rPr lang="en-US" smtClean="0">
                <a:sym typeface="Times New Roman" charset="0"/>
              </a:rPr>
              <a:t>Second level</a:t>
            </a:r>
          </a:p>
          <a:p>
            <a:pPr lvl="2"/>
            <a:r>
              <a:rPr lang="en-US" smtClean="0">
                <a:sym typeface="Times New Roman" charset="0"/>
              </a:rPr>
              <a:t>Third level</a:t>
            </a:r>
          </a:p>
          <a:p>
            <a:pPr lvl="3"/>
            <a:r>
              <a:rPr lang="en-US" smtClean="0">
                <a:sym typeface="Times New Roman" charset="0"/>
              </a:rPr>
              <a:t>Fourth level</a:t>
            </a:r>
          </a:p>
          <a:p>
            <a:pPr lvl="4"/>
            <a:r>
              <a:rPr lang="en-US" smtClean="0">
                <a:sym typeface="Times New Roman" charset="0"/>
              </a:rPr>
              <a:t>Fifth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cs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</a:defRPr>
            </a:lvl2pPr>
            <a:lvl3pPr>
              <a:defRPr sz="1200">
                <a:solidFill>
                  <a:schemeClr val="tx1"/>
                </a:solidFill>
                <a:latin typeface="+mn-lt"/>
              </a:defRPr>
            </a:lvl3pPr>
            <a:lvl4pPr>
              <a:defRPr sz="1200">
                <a:solidFill>
                  <a:schemeClr val="tx1"/>
                </a:solidFill>
                <a:latin typeface="+mn-lt"/>
              </a:defRPr>
            </a:lvl4pPr>
            <a:lvl5pPr>
              <a:defRPr sz="1200">
                <a:solidFill>
                  <a:schemeClr val="tx1"/>
                </a:solidFill>
                <a:latin typeface="+mn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fld id="{B19DCC9C-6ED6-49F7-AA50-CCCA7B03E1A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+mj-lt"/>
          <a:ea typeface="+mj-ea"/>
          <a:cs typeface="+mj-cs"/>
          <a:sym typeface="Times New Roman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9pPr>
    </p:titleStyle>
    <p:bodyStyle>
      <a:lvl1pPr marL="39688" algn="ctr" rtl="0" fontAlgn="base">
        <a:spcBef>
          <a:spcPts val="7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1pPr>
      <a:lvl2pPr marL="446088" algn="ctr" rtl="0" fontAlgn="base">
        <a:spcBef>
          <a:spcPts val="6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2pPr>
      <a:lvl3pPr marL="903288" algn="ctr" rtl="0" fontAlgn="base">
        <a:spcBef>
          <a:spcPts val="5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3pPr>
      <a:lvl4pPr marL="13604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4pPr>
      <a:lvl5pPr marL="18176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5pPr>
      <a:lvl6pPr marL="22748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6pPr>
      <a:lvl7pPr marL="27320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7pPr>
      <a:lvl8pPr marL="31892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8pPr>
      <a:lvl9pPr marL="36464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50032"/>
            </a:gs>
            <a:gs pos="100000">
              <a:srgbClr val="21001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685800" y="381000"/>
            <a:ext cx="7772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imes New Roman" charset="0"/>
              </a:rPr>
              <a:t>Click to edit Master title style</a:t>
            </a:r>
          </a:p>
        </p:txBody>
      </p:sp>
      <p:sp>
        <p:nvSpPr>
          <p:cNvPr id="2050" name="Text Box 2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cs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</a:defRPr>
            </a:lvl2pPr>
            <a:lvl3pPr>
              <a:defRPr sz="1200">
                <a:solidFill>
                  <a:schemeClr val="tx1"/>
                </a:solidFill>
                <a:latin typeface="+mn-lt"/>
              </a:defRPr>
            </a:lvl3pPr>
            <a:lvl4pPr>
              <a:defRPr sz="1200">
                <a:solidFill>
                  <a:schemeClr val="tx1"/>
                </a:solidFill>
                <a:latin typeface="+mn-lt"/>
              </a:defRPr>
            </a:lvl4pPr>
            <a:lvl5pPr>
              <a:defRPr sz="1200">
                <a:solidFill>
                  <a:schemeClr val="tx1"/>
                </a:solidFill>
                <a:latin typeface="+mn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fld id="{4CECCF54-F5C6-4C70-9CAA-07C76B13BF1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1981200"/>
            <a:ext cx="7772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imes New Roman" charset="0"/>
              </a:rPr>
              <a:t>Click to edit Master text styles</a:t>
            </a:r>
          </a:p>
          <a:p>
            <a:pPr lvl="1"/>
            <a:r>
              <a:rPr lang="en-US" smtClean="0">
                <a:sym typeface="Times New Roman" charset="0"/>
              </a:rPr>
              <a:t>Second level</a:t>
            </a:r>
          </a:p>
          <a:p>
            <a:pPr lvl="2"/>
            <a:r>
              <a:rPr lang="en-US" smtClean="0">
                <a:sym typeface="Times New Roman" charset="0"/>
              </a:rPr>
              <a:t>Third level</a:t>
            </a:r>
          </a:p>
          <a:p>
            <a:pPr lvl="3"/>
            <a:r>
              <a:rPr lang="en-US" smtClean="0">
                <a:sym typeface="Times New Roman" charset="0"/>
              </a:rPr>
              <a:t>Fourth level</a:t>
            </a:r>
          </a:p>
          <a:p>
            <a:pPr lvl="4"/>
            <a:r>
              <a:rPr lang="en-US" smtClean="0">
                <a:sym typeface="Times New Roman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+mj-lt"/>
          <a:ea typeface="+mj-ea"/>
          <a:cs typeface="+mj-cs"/>
          <a:sym typeface="Times New Roman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rgbClr val="FFCC00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9pPr>
    </p:titleStyle>
    <p:bodyStyle>
      <a:lvl1pPr marL="382588" indent="-342900" algn="l" rtl="0" fontAlgn="base">
        <a:spcBef>
          <a:spcPts val="700"/>
        </a:spcBef>
        <a:spcAft>
          <a:spcPct val="0"/>
        </a:spcAft>
        <a:buSzPct val="100000"/>
        <a:buFont typeface="Times New Roman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1pPr>
      <a:lvl2pPr marL="731838" indent="-285750" algn="l" rtl="0" fontAlgn="base">
        <a:spcBef>
          <a:spcPts val="600"/>
        </a:spcBef>
        <a:spcAft>
          <a:spcPct val="0"/>
        </a:spcAft>
        <a:buSzPct val="100000"/>
        <a:buFont typeface="Times New Roman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2pPr>
      <a:lvl3pPr marL="11318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3pPr>
      <a:lvl4pPr marL="15890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4pPr>
      <a:lvl5pPr marL="20462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Times New Roman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710CA-87C8-4366-8E08-72ECFF8DAD27}" type="slidenum">
              <a:rPr lang="en-US"/>
              <a:pPr/>
              <a:t>1</a:t>
            </a:fld>
            <a:endParaRPr lang="en-US"/>
          </a:p>
        </p:txBody>
      </p:sp>
      <p:grpSp>
        <p:nvGrpSpPr>
          <p:cNvPr id="3073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3074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75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76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77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78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79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80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81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A9B92D87-320B-467D-B3EB-1ADC291D6F88}" type="slidenum">
              <a:rPr lang="en-US" sz="1400">
                <a:cs typeface="Times New Roman" charset="0"/>
              </a:rPr>
              <a:pPr algn="ctr"/>
              <a:t>1</a:t>
            </a:fld>
            <a:endParaRPr lang="en-US" sz="1400">
              <a:cs typeface="Times New Roman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>
            <p:ph type="title"/>
          </p:nvPr>
        </p:nvSpPr>
        <p:spPr>
          <a:xfrm>
            <a:off x="685800" y="1371600"/>
            <a:ext cx="7772400" cy="2514600"/>
          </a:xfrm>
          <a:ln/>
        </p:spPr>
        <p:txBody>
          <a:bodyPr rIns="132080"/>
          <a:lstStyle/>
          <a:p>
            <a:r>
              <a:rPr lang="en-US" sz="6000" b="1"/>
              <a:t>Los Verbos Regulares </a:t>
            </a:r>
            <a:endParaRPr lang="en-US" sz="6000" b="1">
              <a:ea typeface="ヒラギノ明朝 ProN W6" charset="0"/>
              <a:cs typeface="ヒラギノ明朝 ProN W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75CE1-E4D5-4E98-AC31-19AF9E09B0D9}" type="slidenum">
              <a:rPr lang="en-US"/>
              <a:pPr/>
              <a:t>10</a:t>
            </a:fld>
            <a:endParaRPr lang="en-US"/>
          </a:p>
        </p:txBody>
      </p:sp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1" y="-1588"/>
            <a:ext cx="9144000" cy="6859588"/>
            <a:chOff x="0" y="0"/>
            <a:chExt cx="5760" cy="4321"/>
          </a:xfrm>
        </p:grpSpPr>
        <p:sp>
          <p:nvSpPr>
            <p:cNvPr id="6146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7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9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0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1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2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3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BB8E608F-86EC-414A-8329-98A1EDE2BC75}" type="slidenum">
              <a:rPr lang="en-US" sz="1400">
                <a:cs typeface="Times New Roman" charset="0"/>
              </a:rPr>
              <a:pPr algn="ctr"/>
              <a:t>10</a:t>
            </a:fld>
            <a:endParaRPr lang="en-US" sz="1400">
              <a:cs typeface="Times New Roman" charset="0"/>
            </a:endParaRPr>
          </a:p>
        </p:txBody>
      </p:sp>
      <p:sp>
        <p:nvSpPr>
          <p:cNvPr id="6155" name="Rectangle 11"/>
          <p:cNvSpPr>
            <a:spLocks/>
          </p:cNvSpPr>
          <p:nvPr/>
        </p:nvSpPr>
        <p:spPr bwMode="auto">
          <a:xfrm>
            <a:off x="960438" y="339725"/>
            <a:ext cx="37353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44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Por ejemplo…:</a:t>
            </a:r>
          </a:p>
        </p:txBody>
      </p:sp>
      <p:sp>
        <p:nvSpPr>
          <p:cNvPr id="6156" name="Rectangle 12"/>
          <p:cNvSpPr>
            <a:spLocks/>
          </p:cNvSpPr>
          <p:nvPr/>
        </p:nvSpPr>
        <p:spPr bwMode="auto">
          <a:xfrm>
            <a:off x="6431430" y="304800"/>
            <a:ext cx="179023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r"/>
            <a:r>
              <a:rPr lang="en-US" sz="4400" u="sng" dirty="0" err="1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correr</a:t>
            </a:r>
            <a:endParaRPr lang="en-US" sz="4400" u="sng" dirty="0">
              <a:solidFill>
                <a:srgbClr val="FFCC00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6157" name="Rectangle 13"/>
          <p:cNvSpPr>
            <a:spLocks/>
          </p:cNvSpPr>
          <p:nvPr/>
        </p:nvSpPr>
        <p:spPr bwMode="auto">
          <a:xfrm>
            <a:off x="3235579" y="1508125"/>
            <a:ext cx="16219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dirty="0" err="1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corr</a:t>
            </a:r>
            <a:endParaRPr lang="en-US" sz="6000" dirty="0">
              <a:solidFill>
                <a:srgbClr val="FFCC00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6158" name="Rectangle 14"/>
          <p:cNvSpPr>
            <a:spLocks/>
          </p:cNvSpPr>
          <p:nvPr/>
        </p:nvSpPr>
        <p:spPr bwMode="auto">
          <a:xfrm>
            <a:off x="4757643" y="1508125"/>
            <a:ext cx="8733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u="sng" dirty="0" err="1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er</a:t>
            </a:r>
            <a:endParaRPr lang="en-US" sz="6000" u="sng" dirty="0">
              <a:solidFill>
                <a:schemeClr val="tx1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2133600" y="2743200"/>
            <a:ext cx="4876800" cy="3733800"/>
            <a:chOff x="0" y="0"/>
            <a:chExt cx="3072" cy="2352"/>
          </a:xfrm>
        </p:grpSpPr>
        <p:sp>
          <p:nvSpPr>
            <p:cNvPr id="6160" name="Rectangle 16"/>
            <p:cNvSpPr>
              <a:spLocks/>
            </p:cNvSpPr>
            <p:nvPr/>
          </p:nvSpPr>
          <p:spPr bwMode="auto">
            <a:xfrm>
              <a:off x="365" y="0"/>
              <a:ext cx="539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corr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corr</a:t>
              </a:r>
              <a:endParaRPr lang="en-US" sz="3200" b="1" dirty="0" smtClean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 smtClean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 smtClean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corr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</p:txBody>
        </p:sp>
        <p:sp>
          <p:nvSpPr>
            <p:cNvPr id="6161" name="Rectangle 17"/>
            <p:cNvSpPr>
              <a:spLocks/>
            </p:cNvSpPr>
            <p:nvPr/>
          </p:nvSpPr>
          <p:spPr bwMode="auto">
            <a:xfrm>
              <a:off x="1949" y="0"/>
              <a:ext cx="539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corr</a:t>
              </a:r>
              <a:endParaRPr lang="en-US" sz="3200" b="1" dirty="0" smtClean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corr</a:t>
              </a:r>
              <a:endParaRPr lang="en-US" sz="3200" b="1" dirty="0" smtClean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corr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</p:txBody>
        </p:sp>
        <p:grpSp>
          <p:nvGrpSpPr>
            <p:cNvPr id="6162" name="Group 18"/>
            <p:cNvGrpSpPr>
              <a:grpSpLocks/>
            </p:cNvGrpSpPr>
            <p:nvPr/>
          </p:nvGrpSpPr>
          <p:grpSpPr bwMode="auto">
            <a:xfrm>
              <a:off x="0" y="96"/>
              <a:ext cx="3072" cy="2256"/>
              <a:chOff x="0" y="0"/>
              <a:chExt cx="3072" cy="2256"/>
            </a:xfrm>
          </p:grpSpPr>
          <p:sp>
            <p:nvSpPr>
              <p:cNvPr id="6163" name="Line 19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225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4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0" y="624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5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0" y="1392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3429000" y="2743200"/>
            <a:ext cx="3486151" cy="3446463"/>
            <a:chOff x="0" y="0"/>
            <a:chExt cx="2196" cy="2171"/>
          </a:xfrm>
        </p:grpSpPr>
        <p:sp>
          <p:nvSpPr>
            <p:cNvPr id="6167" name="Rectangle 23"/>
            <p:cNvSpPr>
              <a:spLocks/>
            </p:cNvSpPr>
            <p:nvPr/>
          </p:nvSpPr>
          <p:spPr bwMode="auto">
            <a:xfrm>
              <a:off x="0" y="0"/>
              <a:ext cx="267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 dirty="0">
                  <a:solidFill>
                    <a:schemeClr val="tx1"/>
                  </a:solidFill>
                  <a:cs typeface="Times New Roman" charset="0"/>
                </a:rPr>
                <a:t>o</a:t>
              </a: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es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smtClean="0">
                  <a:solidFill>
                    <a:schemeClr val="tx1"/>
                  </a:solidFill>
                  <a:cs typeface="Times New Roman" charset="0"/>
                </a:rPr>
                <a:t>e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</p:txBody>
        </p:sp>
        <p:sp>
          <p:nvSpPr>
            <p:cNvPr id="6168" name="Rectangle 24"/>
            <p:cNvSpPr>
              <a:spLocks/>
            </p:cNvSpPr>
            <p:nvPr/>
          </p:nvSpPr>
          <p:spPr bwMode="auto">
            <a:xfrm>
              <a:off x="1584" y="0"/>
              <a:ext cx="612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emos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éis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smtClean="0">
                  <a:solidFill>
                    <a:schemeClr val="tx1"/>
                  </a:solidFill>
                  <a:cs typeface="Times New Roman" charset="0"/>
                </a:rPr>
                <a:t>en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0423960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963520" presetClass="entr" presetSubtype="2582092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utoUpdateAnimBg="0"/>
      <p:bldP spid="6157" grpId="0" autoUpdateAnimBg="0"/>
      <p:bldP spid="615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9C52-3878-4AFA-8B59-1454131DE2FD}" type="slidenum">
              <a:rPr lang="en-US"/>
              <a:pPr/>
              <a:t>11</a:t>
            </a:fld>
            <a:endParaRPr lang="en-US"/>
          </a:p>
        </p:txBody>
      </p:sp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7170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1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2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3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4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5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6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7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C250525A-2A3B-404A-9511-066D33AC846C}" type="slidenum">
              <a:rPr lang="en-US" sz="1400">
                <a:cs typeface="Times New Roman" charset="0"/>
              </a:rPr>
              <a:pPr algn="ctr"/>
              <a:t>11</a:t>
            </a:fld>
            <a:endParaRPr lang="en-US" sz="1400">
              <a:cs typeface="Times New Roman" charset="0"/>
            </a:endParaRPr>
          </a:p>
        </p:txBody>
      </p:sp>
      <p:sp>
        <p:nvSpPr>
          <p:cNvPr id="7179" name="Rectangle 11"/>
          <p:cNvSpPr>
            <a:spLocks/>
          </p:cNvSpPr>
          <p:nvPr/>
        </p:nvSpPr>
        <p:spPr bwMode="auto">
          <a:xfrm>
            <a:off x="960438" y="339725"/>
            <a:ext cx="37353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44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Por ejemplo…:</a:t>
            </a:r>
          </a:p>
        </p:txBody>
      </p:sp>
      <p:sp>
        <p:nvSpPr>
          <p:cNvPr id="7180" name="Rectangle 12"/>
          <p:cNvSpPr>
            <a:spLocks/>
          </p:cNvSpPr>
          <p:nvPr/>
        </p:nvSpPr>
        <p:spPr bwMode="auto">
          <a:xfrm>
            <a:off x="6535625" y="304800"/>
            <a:ext cx="168603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r"/>
            <a:r>
              <a:rPr lang="en-US" sz="4400" u="sng" dirty="0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comer</a:t>
            </a:r>
            <a:endParaRPr lang="en-US" sz="4400" u="sng" dirty="0">
              <a:solidFill>
                <a:srgbClr val="FFCC00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7181" name="Rectangle 13"/>
          <p:cNvSpPr>
            <a:spLocks/>
          </p:cNvSpPr>
          <p:nvPr/>
        </p:nvSpPr>
        <p:spPr bwMode="auto">
          <a:xfrm>
            <a:off x="3654085" y="1500485"/>
            <a:ext cx="1479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dirty="0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com</a:t>
            </a:r>
            <a:endParaRPr lang="en-US" sz="6000" dirty="0">
              <a:solidFill>
                <a:srgbClr val="FFCC00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7182" name="Rectangle 14"/>
          <p:cNvSpPr>
            <a:spLocks/>
          </p:cNvSpPr>
          <p:nvPr/>
        </p:nvSpPr>
        <p:spPr bwMode="auto">
          <a:xfrm>
            <a:off x="5111655" y="1508125"/>
            <a:ext cx="8733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u="sng" dirty="0" err="1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er</a:t>
            </a:r>
            <a:endParaRPr lang="en-US" sz="6000" u="sng" dirty="0">
              <a:solidFill>
                <a:schemeClr val="tx1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grpSp>
        <p:nvGrpSpPr>
          <p:cNvPr id="7183" name="Group 15"/>
          <p:cNvGrpSpPr>
            <a:grpSpLocks/>
          </p:cNvGrpSpPr>
          <p:nvPr/>
        </p:nvGrpSpPr>
        <p:grpSpPr bwMode="auto">
          <a:xfrm>
            <a:off x="2133600" y="2743200"/>
            <a:ext cx="4876800" cy="3733800"/>
            <a:chOff x="0" y="0"/>
            <a:chExt cx="3072" cy="2352"/>
          </a:xfrm>
        </p:grpSpPr>
        <p:sp>
          <p:nvSpPr>
            <p:cNvPr id="7184" name="Rectangle 16"/>
            <p:cNvSpPr>
              <a:spLocks/>
            </p:cNvSpPr>
            <p:nvPr/>
          </p:nvSpPr>
          <p:spPr bwMode="auto">
            <a:xfrm>
              <a:off x="269" y="0"/>
              <a:ext cx="712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com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com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com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</p:txBody>
        </p:sp>
        <p:sp>
          <p:nvSpPr>
            <p:cNvPr id="7185" name="Rectangle 17"/>
            <p:cNvSpPr>
              <a:spLocks/>
            </p:cNvSpPr>
            <p:nvPr/>
          </p:nvSpPr>
          <p:spPr bwMode="auto">
            <a:xfrm>
              <a:off x="1901" y="0"/>
              <a:ext cx="712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com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com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com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</p:txBody>
        </p:sp>
        <p:grpSp>
          <p:nvGrpSpPr>
            <p:cNvPr id="7186" name="Group 18"/>
            <p:cNvGrpSpPr>
              <a:grpSpLocks/>
            </p:cNvGrpSpPr>
            <p:nvPr/>
          </p:nvGrpSpPr>
          <p:grpSpPr bwMode="auto">
            <a:xfrm>
              <a:off x="0" y="96"/>
              <a:ext cx="3072" cy="2256"/>
              <a:chOff x="0" y="0"/>
              <a:chExt cx="3072" cy="2256"/>
            </a:xfrm>
          </p:grpSpPr>
          <p:sp>
            <p:nvSpPr>
              <p:cNvPr id="7187" name="Line 19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225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0" y="624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0" y="1392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3581400" y="2743200"/>
            <a:ext cx="3541713" cy="3446463"/>
            <a:chOff x="0" y="0"/>
            <a:chExt cx="2231" cy="2171"/>
          </a:xfrm>
        </p:grpSpPr>
        <p:sp>
          <p:nvSpPr>
            <p:cNvPr id="7191" name="Rectangle 23"/>
            <p:cNvSpPr>
              <a:spLocks/>
            </p:cNvSpPr>
            <p:nvPr/>
          </p:nvSpPr>
          <p:spPr bwMode="auto">
            <a:xfrm>
              <a:off x="0" y="0"/>
              <a:ext cx="267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 dirty="0">
                  <a:solidFill>
                    <a:schemeClr val="tx1"/>
                  </a:solidFill>
                  <a:cs typeface="Times New Roman" charset="0"/>
                </a:rPr>
                <a:t>o</a:t>
              </a: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es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smtClean="0">
                  <a:solidFill>
                    <a:schemeClr val="tx1"/>
                  </a:solidFill>
                  <a:cs typeface="Times New Roman" charset="0"/>
                </a:rPr>
                <a:t>e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</p:txBody>
        </p:sp>
        <p:sp>
          <p:nvSpPr>
            <p:cNvPr id="7192" name="Rectangle 24"/>
            <p:cNvSpPr>
              <a:spLocks/>
            </p:cNvSpPr>
            <p:nvPr/>
          </p:nvSpPr>
          <p:spPr bwMode="auto">
            <a:xfrm>
              <a:off x="1619" y="0"/>
              <a:ext cx="612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emos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éis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smtClean="0">
                  <a:solidFill>
                    <a:schemeClr val="tx1"/>
                  </a:solidFill>
                  <a:cs typeface="Times New Roman" charset="0"/>
                </a:rPr>
                <a:t>en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4704077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369984" presetClass="entr" presetSubtype="2951316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autoUpdateAnimBg="0"/>
      <p:bldP spid="7181" grpId="0" autoUpdateAnimBg="0"/>
      <p:bldP spid="718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BFBD3-683A-499A-A110-5547FCB023B6}" type="slidenum">
              <a:rPr lang="en-US"/>
              <a:pPr/>
              <a:t>12</a:t>
            </a:fld>
            <a:endParaRPr lang="en-US"/>
          </a:p>
        </p:txBody>
      </p:sp>
      <p:grpSp>
        <p:nvGrpSpPr>
          <p:cNvPr id="12289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2290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1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2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3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4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5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6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7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1A34B9D2-6F88-4346-8838-B154D9856438}" type="slidenum">
              <a:rPr lang="en-US" sz="1400">
                <a:cs typeface="Times New Roman" charset="0"/>
              </a:rPr>
              <a:pPr algn="ctr"/>
              <a:t>12</a:t>
            </a:fld>
            <a:endParaRPr lang="en-US" sz="1400">
              <a:cs typeface="Times New Roman" charset="0"/>
            </a:endParaRPr>
          </a:p>
        </p:txBody>
      </p:sp>
      <p:sp>
        <p:nvSpPr>
          <p:cNvPr id="12299" name="Rectangle 11"/>
          <p:cNvSpPr>
            <a:spLocks noChangeArrowheads="1"/>
          </p:cNvSpPr>
          <p:nvPr>
            <p:ph type="title"/>
          </p:nvPr>
        </p:nvSpPr>
        <p:spPr>
          <a:xfrm>
            <a:off x="304800" y="0"/>
            <a:ext cx="8534400" cy="1600200"/>
          </a:xfrm>
          <a:ln/>
        </p:spPr>
        <p:txBody>
          <a:bodyPr rIns="132080"/>
          <a:lstStyle/>
          <a:p>
            <a:r>
              <a:rPr lang="en-US" sz="480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¿Cuáles son las formas de…?</a:t>
            </a:r>
            <a:endParaRPr lang="en-US" sz="4800">
              <a:latin typeface="Comic Sans MS" charset="0"/>
              <a:sym typeface="Comic Sans MS" charset="0"/>
            </a:endParaRPr>
          </a:p>
        </p:txBody>
      </p:sp>
      <p:sp>
        <p:nvSpPr>
          <p:cNvPr id="12300" name="Rectangle 12"/>
          <p:cNvSpPr>
            <a:spLocks noChangeArrowheads="1"/>
          </p:cNvSpPr>
          <p:nvPr>
            <p:ph type="body" idx="1"/>
          </p:nvPr>
        </p:nvSpPr>
        <p:spPr>
          <a:xfrm>
            <a:off x="1447800" y="1676400"/>
            <a:ext cx="6248400" cy="5181600"/>
          </a:xfrm>
          <a:ln/>
        </p:spPr>
        <p:txBody>
          <a:bodyPr rIns="132080"/>
          <a:lstStyle/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Beber</a:t>
            </a:r>
            <a:r>
              <a:rPr lang="en-US" b="1" dirty="0" smtClean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      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drink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Leer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read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Deber</a:t>
            </a:r>
            <a:r>
              <a:rPr lang="en-US" b="1" dirty="0" smtClean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  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to ought to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Creer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  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believe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Aprender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learn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333698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703360" presetClass="entr" presetSubtype="299049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utoUpdateAnimBg="0"/>
      <p:bldP spid="1230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0F3ED-5B03-4E5E-9A3A-56975211A0D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7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DD58-87F1-4A4B-8CF3-FBF039053090}" type="slidenum">
              <a:rPr lang="en-US"/>
              <a:pPr/>
              <a:t>14</a:t>
            </a:fld>
            <a:endParaRPr lang="en-US"/>
          </a:p>
        </p:txBody>
      </p:sp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-1" y="0"/>
            <a:ext cx="9144000" cy="6859588"/>
            <a:chOff x="0" y="0"/>
            <a:chExt cx="5760" cy="4321"/>
          </a:xfrm>
        </p:grpSpPr>
        <p:sp>
          <p:nvSpPr>
            <p:cNvPr id="5122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3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4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5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6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7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8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9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207A59B5-309C-46C4-BF1F-FC55E5B48B49}" type="slidenum">
              <a:rPr lang="en-US" sz="1400">
                <a:cs typeface="Times New Roman" charset="0"/>
              </a:rPr>
              <a:pPr algn="ctr"/>
              <a:t>14</a:t>
            </a:fld>
            <a:endParaRPr lang="en-US" sz="1400">
              <a:cs typeface="Times New Roman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>
            <p:ph type="title"/>
          </p:nvPr>
        </p:nvSpPr>
        <p:spPr>
          <a:xfrm>
            <a:off x="685800" y="0"/>
            <a:ext cx="7772400" cy="1600200"/>
          </a:xfrm>
          <a:ln/>
        </p:spPr>
        <p:txBody>
          <a:bodyPr rIns="132080"/>
          <a:lstStyle/>
          <a:p>
            <a:r>
              <a:rPr lang="en-US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To form the present </a:t>
            </a:r>
            <a:r>
              <a:rPr lang="en-US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tense of –IR verbs:</a:t>
            </a:r>
            <a:endParaRPr lang="en-US" dirty="0">
              <a:latin typeface="Comic Sans MS" charset="0"/>
              <a:sym typeface="Comic Sans MS" charset="0"/>
            </a:endParaRPr>
          </a:p>
        </p:txBody>
      </p:sp>
      <p:sp>
        <p:nvSpPr>
          <p:cNvPr id="5132" name="Rectangle 12"/>
          <p:cNvSpPr>
            <a:spLocks/>
          </p:cNvSpPr>
          <p:nvPr/>
        </p:nvSpPr>
        <p:spPr bwMode="auto">
          <a:xfrm>
            <a:off x="2181576" y="1660525"/>
            <a:ext cx="4840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dirty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STEM	       </a:t>
            </a:r>
            <a:r>
              <a:rPr lang="en-US" dirty="0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      </a:t>
            </a:r>
            <a:r>
              <a:rPr lang="en-US" dirty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+        Verb ending</a:t>
            </a:r>
          </a:p>
        </p:txBody>
      </p:sp>
      <p:sp>
        <p:nvSpPr>
          <p:cNvPr id="5133" name="Rectangle 13"/>
          <p:cNvSpPr>
            <a:spLocks/>
          </p:cNvSpPr>
          <p:nvPr/>
        </p:nvSpPr>
        <p:spPr bwMode="auto">
          <a:xfrm>
            <a:off x="2977185" y="2743200"/>
            <a:ext cx="560730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3200" b="1" dirty="0">
                <a:solidFill>
                  <a:schemeClr val="tx1"/>
                </a:solidFill>
                <a:cs typeface="Times New Roman" charset="0"/>
              </a:rPr>
              <a:t>-o</a:t>
            </a: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</a:t>
            </a:r>
            <a:r>
              <a:rPr lang="en-US" sz="3200" b="1" dirty="0" err="1" smtClean="0">
                <a:solidFill>
                  <a:schemeClr val="tx1"/>
                </a:solidFill>
                <a:cs typeface="Times New Roman" charset="0"/>
              </a:rPr>
              <a:t>es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-e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</p:txBody>
      </p:sp>
      <p:sp>
        <p:nvSpPr>
          <p:cNvPr id="5134" name="Rectangle 14"/>
          <p:cNvSpPr>
            <a:spLocks/>
          </p:cNvSpPr>
          <p:nvPr/>
        </p:nvSpPr>
        <p:spPr bwMode="auto">
          <a:xfrm>
            <a:off x="5333106" y="2743200"/>
            <a:ext cx="1038425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</a:t>
            </a:r>
            <a:r>
              <a:rPr lang="en-US" sz="3200" b="1" dirty="0" err="1">
                <a:solidFill>
                  <a:schemeClr val="tx1"/>
                </a:solidFill>
                <a:cs typeface="Times New Roman" charset="0"/>
              </a:rPr>
              <a:t>i</a:t>
            </a:r>
            <a:r>
              <a:rPr lang="en-US" sz="3200" b="1" dirty="0" err="1" smtClean="0">
                <a:solidFill>
                  <a:schemeClr val="tx1"/>
                </a:solidFill>
                <a:cs typeface="Times New Roman" charset="0"/>
              </a:rPr>
              <a:t>mos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</a:t>
            </a:r>
            <a:r>
              <a:rPr lang="en-US" sz="3200" b="1" dirty="0" err="1" smtClean="0">
                <a:solidFill>
                  <a:schemeClr val="tx1"/>
                </a:solidFill>
                <a:cs typeface="Times New Roman" charset="0"/>
              </a:rPr>
              <a:t>ís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-en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</p:txBody>
      </p: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2133600" y="2895600"/>
            <a:ext cx="4876800" cy="3581400"/>
            <a:chOff x="0" y="0"/>
            <a:chExt cx="3072" cy="2256"/>
          </a:xfrm>
        </p:grpSpPr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>
              <a:off x="1488" y="0"/>
              <a:ext cx="0" cy="225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Line 17"/>
            <p:cNvSpPr>
              <a:spLocks noChangeShapeType="1"/>
            </p:cNvSpPr>
            <p:nvPr/>
          </p:nvSpPr>
          <p:spPr bwMode="auto">
            <a:xfrm rot="10800000" flipH="1">
              <a:off x="0" y="624"/>
              <a:ext cx="3072" cy="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 rot="10800000" flipH="1">
              <a:off x="0" y="1392"/>
              <a:ext cx="3072" cy="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4963930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370752" presetClass="entr" presetSubtype="290869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utoUpdateAnimBg="0"/>
      <p:bldP spid="5133" grpId="0" autoUpdateAnimBg="0"/>
      <p:bldP spid="513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75CE1-E4D5-4E98-AC31-19AF9E09B0D9}" type="slidenum">
              <a:rPr lang="en-US"/>
              <a:pPr/>
              <a:t>15</a:t>
            </a:fld>
            <a:endParaRPr lang="en-US"/>
          </a:p>
        </p:txBody>
      </p:sp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1" y="-1588"/>
            <a:ext cx="9144000" cy="6859588"/>
            <a:chOff x="0" y="0"/>
            <a:chExt cx="5760" cy="4321"/>
          </a:xfrm>
        </p:grpSpPr>
        <p:sp>
          <p:nvSpPr>
            <p:cNvPr id="6146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7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9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0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1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2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3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BB8E608F-86EC-414A-8329-98A1EDE2BC75}" type="slidenum">
              <a:rPr lang="en-US" sz="1400">
                <a:cs typeface="Times New Roman" charset="0"/>
              </a:rPr>
              <a:pPr algn="ctr"/>
              <a:t>15</a:t>
            </a:fld>
            <a:endParaRPr lang="en-US" sz="1400">
              <a:cs typeface="Times New Roman" charset="0"/>
            </a:endParaRPr>
          </a:p>
        </p:txBody>
      </p:sp>
      <p:sp>
        <p:nvSpPr>
          <p:cNvPr id="6155" name="Rectangle 11"/>
          <p:cNvSpPr>
            <a:spLocks/>
          </p:cNvSpPr>
          <p:nvPr/>
        </p:nvSpPr>
        <p:spPr bwMode="auto">
          <a:xfrm>
            <a:off x="960438" y="339725"/>
            <a:ext cx="37353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44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Por ejemplo…:</a:t>
            </a:r>
          </a:p>
        </p:txBody>
      </p:sp>
      <p:sp>
        <p:nvSpPr>
          <p:cNvPr id="6156" name="Rectangle 12"/>
          <p:cNvSpPr>
            <a:spLocks/>
          </p:cNvSpPr>
          <p:nvPr/>
        </p:nvSpPr>
        <p:spPr bwMode="auto">
          <a:xfrm>
            <a:off x="7003702" y="304800"/>
            <a:ext cx="1217961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r"/>
            <a:r>
              <a:rPr lang="en-US" sz="4400" u="sng" dirty="0" err="1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vivir</a:t>
            </a:r>
            <a:endParaRPr lang="en-US" sz="4400" u="sng" dirty="0">
              <a:solidFill>
                <a:srgbClr val="FFCC00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6157" name="Rectangle 13"/>
          <p:cNvSpPr>
            <a:spLocks/>
          </p:cNvSpPr>
          <p:nvPr/>
        </p:nvSpPr>
        <p:spPr bwMode="auto">
          <a:xfrm>
            <a:off x="3180275" y="1508125"/>
            <a:ext cx="173252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dirty="0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  </a:t>
            </a:r>
            <a:r>
              <a:rPr lang="en-US" sz="6000" dirty="0" err="1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viv</a:t>
            </a:r>
            <a:endParaRPr lang="en-US" sz="6000" dirty="0">
              <a:solidFill>
                <a:srgbClr val="FFCC00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6158" name="Rectangle 14"/>
          <p:cNvSpPr>
            <a:spLocks/>
          </p:cNvSpPr>
          <p:nvPr/>
        </p:nvSpPr>
        <p:spPr bwMode="auto">
          <a:xfrm>
            <a:off x="4860235" y="1508125"/>
            <a:ext cx="6681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u="sng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i</a:t>
            </a:r>
            <a:r>
              <a:rPr lang="en-US" sz="6000" u="sng" dirty="0" err="1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r</a:t>
            </a:r>
            <a:endParaRPr lang="en-US" sz="6000" u="sng" dirty="0">
              <a:solidFill>
                <a:schemeClr val="tx1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2133600" y="2743200"/>
            <a:ext cx="4876800" cy="3733800"/>
            <a:chOff x="0" y="0"/>
            <a:chExt cx="3072" cy="2352"/>
          </a:xfrm>
        </p:grpSpPr>
        <p:sp>
          <p:nvSpPr>
            <p:cNvPr id="6160" name="Rectangle 16"/>
            <p:cNvSpPr>
              <a:spLocks/>
            </p:cNvSpPr>
            <p:nvPr/>
          </p:nvSpPr>
          <p:spPr bwMode="auto">
            <a:xfrm>
              <a:off x="379" y="0"/>
              <a:ext cx="511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viv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viv</a:t>
              </a:r>
              <a:endParaRPr lang="en-US" sz="3200" b="1" dirty="0" smtClean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 smtClean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 smtClean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viv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</p:txBody>
        </p:sp>
        <p:sp>
          <p:nvSpPr>
            <p:cNvPr id="6161" name="Rectangle 17"/>
            <p:cNvSpPr>
              <a:spLocks/>
            </p:cNvSpPr>
            <p:nvPr/>
          </p:nvSpPr>
          <p:spPr bwMode="auto">
            <a:xfrm>
              <a:off x="1931" y="0"/>
              <a:ext cx="575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viv</a:t>
              </a:r>
              <a:endParaRPr lang="en-US" sz="3200" b="1" dirty="0" smtClean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viv</a:t>
              </a:r>
              <a:endParaRPr lang="en-US" sz="3200" b="1" dirty="0" smtClean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viv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</p:txBody>
        </p:sp>
        <p:grpSp>
          <p:nvGrpSpPr>
            <p:cNvPr id="6162" name="Group 18"/>
            <p:cNvGrpSpPr>
              <a:grpSpLocks/>
            </p:cNvGrpSpPr>
            <p:nvPr/>
          </p:nvGrpSpPr>
          <p:grpSpPr bwMode="auto">
            <a:xfrm>
              <a:off x="0" y="96"/>
              <a:ext cx="3072" cy="2256"/>
              <a:chOff x="0" y="0"/>
              <a:chExt cx="3072" cy="2256"/>
            </a:xfrm>
          </p:grpSpPr>
          <p:sp>
            <p:nvSpPr>
              <p:cNvPr id="6163" name="Line 19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225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4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0" y="624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5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0" y="1392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3429000" y="2743200"/>
            <a:ext cx="3416301" cy="3446463"/>
            <a:chOff x="0" y="0"/>
            <a:chExt cx="2152" cy="2171"/>
          </a:xfrm>
        </p:grpSpPr>
        <p:sp>
          <p:nvSpPr>
            <p:cNvPr id="6167" name="Rectangle 23"/>
            <p:cNvSpPr>
              <a:spLocks/>
            </p:cNvSpPr>
            <p:nvPr/>
          </p:nvSpPr>
          <p:spPr bwMode="auto">
            <a:xfrm>
              <a:off x="0" y="0"/>
              <a:ext cx="267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 dirty="0">
                  <a:solidFill>
                    <a:schemeClr val="tx1"/>
                  </a:solidFill>
                  <a:cs typeface="Times New Roman" charset="0"/>
                </a:rPr>
                <a:t>o</a:t>
              </a: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es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smtClean="0">
                  <a:solidFill>
                    <a:schemeClr val="tx1"/>
                  </a:solidFill>
                  <a:cs typeface="Times New Roman" charset="0"/>
                </a:rPr>
                <a:t>e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</p:txBody>
        </p:sp>
        <p:sp>
          <p:nvSpPr>
            <p:cNvPr id="6168" name="Rectangle 24"/>
            <p:cNvSpPr>
              <a:spLocks/>
            </p:cNvSpPr>
            <p:nvPr/>
          </p:nvSpPr>
          <p:spPr bwMode="auto">
            <a:xfrm>
              <a:off x="1584" y="0"/>
              <a:ext cx="568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 dirty="0" err="1">
                  <a:solidFill>
                    <a:schemeClr val="tx1"/>
                  </a:solidFill>
                  <a:cs typeface="Times New Roman" charset="0"/>
                </a:rPr>
                <a:t>i</a:t>
              </a:r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mos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err="1">
                  <a:solidFill>
                    <a:schemeClr val="tx1"/>
                  </a:solidFill>
                  <a:cs typeface="Times New Roman" charset="0"/>
                </a:rPr>
                <a:t>í</a:t>
              </a:r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smtClean="0">
                  <a:solidFill>
                    <a:schemeClr val="tx1"/>
                  </a:solidFill>
                  <a:cs typeface="Times New Roman" charset="0"/>
                </a:rPr>
                <a:t>en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8406069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963520" presetClass="entr" presetSubtype="2582092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utoUpdateAnimBg="0"/>
      <p:bldP spid="6157" grpId="0" autoUpdateAnimBg="0"/>
      <p:bldP spid="615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9C52-3878-4AFA-8B59-1454131DE2FD}" type="slidenum">
              <a:rPr lang="en-US"/>
              <a:pPr/>
              <a:t>16</a:t>
            </a:fld>
            <a:endParaRPr lang="en-US"/>
          </a:p>
        </p:txBody>
      </p:sp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7170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1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2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3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4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5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6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7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C250525A-2A3B-404A-9511-066D33AC846C}" type="slidenum">
              <a:rPr lang="en-US" sz="1400">
                <a:cs typeface="Times New Roman" charset="0"/>
              </a:rPr>
              <a:pPr algn="ctr"/>
              <a:t>16</a:t>
            </a:fld>
            <a:endParaRPr lang="en-US" sz="1400">
              <a:cs typeface="Times New Roman" charset="0"/>
            </a:endParaRPr>
          </a:p>
        </p:txBody>
      </p:sp>
      <p:sp>
        <p:nvSpPr>
          <p:cNvPr id="7179" name="Rectangle 11"/>
          <p:cNvSpPr>
            <a:spLocks/>
          </p:cNvSpPr>
          <p:nvPr/>
        </p:nvSpPr>
        <p:spPr bwMode="auto">
          <a:xfrm>
            <a:off x="960438" y="339725"/>
            <a:ext cx="37353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44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Por ejemplo…:</a:t>
            </a:r>
          </a:p>
        </p:txBody>
      </p:sp>
      <p:sp>
        <p:nvSpPr>
          <p:cNvPr id="7180" name="Rectangle 12"/>
          <p:cNvSpPr>
            <a:spLocks/>
          </p:cNvSpPr>
          <p:nvPr/>
        </p:nvSpPr>
        <p:spPr bwMode="auto">
          <a:xfrm>
            <a:off x="6816151" y="304800"/>
            <a:ext cx="140551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r"/>
            <a:r>
              <a:rPr lang="en-US" sz="4400" u="sng" dirty="0" err="1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abrir</a:t>
            </a:r>
            <a:endParaRPr lang="en-US" sz="4400" u="sng" dirty="0">
              <a:solidFill>
                <a:srgbClr val="FFCC00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7181" name="Rectangle 13"/>
          <p:cNvSpPr>
            <a:spLocks/>
          </p:cNvSpPr>
          <p:nvPr/>
        </p:nvSpPr>
        <p:spPr bwMode="auto">
          <a:xfrm>
            <a:off x="3398407" y="1500485"/>
            <a:ext cx="19906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dirty="0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  </a:t>
            </a:r>
            <a:r>
              <a:rPr lang="en-US" sz="6000" dirty="0" err="1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abr</a:t>
            </a:r>
            <a:endParaRPr lang="en-US" sz="6000" dirty="0">
              <a:solidFill>
                <a:srgbClr val="FFCC00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7182" name="Rectangle 14"/>
          <p:cNvSpPr>
            <a:spLocks/>
          </p:cNvSpPr>
          <p:nvPr/>
        </p:nvSpPr>
        <p:spPr bwMode="auto">
          <a:xfrm>
            <a:off x="5214247" y="1508125"/>
            <a:ext cx="6681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u="sng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i</a:t>
            </a:r>
            <a:r>
              <a:rPr lang="en-US" sz="6000" u="sng" dirty="0" err="1" smtClean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r</a:t>
            </a:r>
            <a:endParaRPr lang="en-US" sz="6000" u="sng" dirty="0">
              <a:solidFill>
                <a:schemeClr val="tx1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grpSp>
        <p:nvGrpSpPr>
          <p:cNvPr id="7183" name="Group 15"/>
          <p:cNvGrpSpPr>
            <a:grpSpLocks/>
          </p:cNvGrpSpPr>
          <p:nvPr/>
        </p:nvGrpSpPr>
        <p:grpSpPr bwMode="auto">
          <a:xfrm>
            <a:off x="2133600" y="2743200"/>
            <a:ext cx="4876800" cy="3733800"/>
            <a:chOff x="0" y="0"/>
            <a:chExt cx="3072" cy="2352"/>
          </a:xfrm>
        </p:grpSpPr>
        <p:sp>
          <p:nvSpPr>
            <p:cNvPr id="7184" name="Rectangle 16"/>
            <p:cNvSpPr>
              <a:spLocks/>
            </p:cNvSpPr>
            <p:nvPr/>
          </p:nvSpPr>
          <p:spPr bwMode="auto">
            <a:xfrm>
              <a:off x="269" y="0"/>
              <a:ext cx="712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abr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abr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abr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</p:txBody>
        </p:sp>
        <p:sp>
          <p:nvSpPr>
            <p:cNvPr id="7185" name="Rectangle 17"/>
            <p:cNvSpPr>
              <a:spLocks/>
            </p:cNvSpPr>
            <p:nvPr/>
          </p:nvSpPr>
          <p:spPr bwMode="auto">
            <a:xfrm>
              <a:off x="1908" y="0"/>
              <a:ext cx="698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abr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abr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 dirty="0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 dirty="0" smtClean="0">
                  <a:solidFill>
                    <a:srgbClr val="FFCC00"/>
                  </a:solidFill>
                  <a:cs typeface="Times New Roman" charset="0"/>
                </a:rPr>
                <a:t>    </a:t>
              </a:r>
              <a:r>
                <a:rPr lang="en-US" sz="3200" b="1" dirty="0" err="1" smtClean="0">
                  <a:solidFill>
                    <a:srgbClr val="FFCC00"/>
                  </a:solidFill>
                  <a:cs typeface="Times New Roman" charset="0"/>
                </a:rPr>
                <a:t>abr</a:t>
              </a:r>
              <a:endParaRPr lang="en-US" sz="3200" b="1" dirty="0">
                <a:solidFill>
                  <a:srgbClr val="FFCC00"/>
                </a:solidFill>
                <a:cs typeface="Times New Roman" charset="0"/>
              </a:endParaRPr>
            </a:p>
          </p:txBody>
        </p:sp>
        <p:grpSp>
          <p:nvGrpSpPr>
            <p:cNvPr id="7186" name="Group 18"/>
            <p:cNvGrpSpPr>
              <a:grpSpLocks/>
            </p:cNvGrpSpPr>
            <p:nvPr/>
          </p:nvGrpSpPr>
          <p:grpSpPr bwMode="auto">
            <a:xfrm>
              <a:off x="0" y="96"/>
              <a:ext cx="3072" cy="2256"/>
              <a:chOff x="0" y="0"/>
              <a:chExt cx="3072" cy="2256"/>
            </a:xfrm>
          </p:grpSpPr>
          <p:sp>
            <p:nvSpPr>
              <p:cNvPr id="7187" name="Line 19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225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0" y="624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0" y="1392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3581400" y="2743200"/>
            <a:ext cx="3471863" cy="3446463"/>
            <a:chOff x="0" y="0"/>
            <a:chExt cx="2187" cy="2171"/>
          </a:xfrm>
        </p:grpSpPr>
        <p:sp>
          <p:nvSpPr>
            <p:cNvPr id="7191" name="Rectangle 23"/>
            <p:cNvSpPr>
              <a:spLocks/>
            </p:cNvSpPr>
            <p:nvPr/>
          </p:nvSpPr>
          <p:spPr bwMode="auto">
            <a:xfrm>
              <a:off x="0" y="0"/>
              <a:ext cx="267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 dirty="0">
                  <a:solidFill>
                    <a:schemeClr val="tx1"/>
                  </a:solidFill>
                  <a:cs typeface="Times New Roman" charset="0"/>
                </a:rPr>
                <a:t>o</a:t>
              </a: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es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smtClean="0">
                  <a:solidFill>
                    <a:schemeClr val="tx1"/>
                  </a:solidFill>
                  <a:cs typeface="Times New Roman" charset="0"/>
                </a:rPr>
                <a:t>e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</p:txBody>
        </p:sp>
        <p:sp>
          <p:nvSpPr>
            <p:cNvPr id="7192" name="Rectangle 24"/>
            <p:cNvSpPr>
              <a:spLocks/>
            </p:cNvSpPr>
            <p:nvPr/>
          </p:nvSpPr>
          <p:spPr bwMode="auto">
            <a:xfrm>
              <a:off x="1619" y="0"/>
              <a:ext cx="568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 dirty="0" err="1">
                  <a:solidFill>
                    <a:schemeClr val="tx1"/>
                  </a:solidFill>
                  <a:cs typeface="Times New Roman" charset="0"/>
                </a:rPr>
                <a:t>i</a:t>
              </a:r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mos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err="1">
                  <a:solidFill>
                    <a:schemeClr val="tx1"/>
                  </a:solidFill>
                  <a:cs typeface="Times New Roman" charset="0"/>
                </a:rPr>
                <a:t>í</a:t>
              </a:r>
              <a:r>
                <a:rPr lang="en-US" sz="3200" b="1" dirty="0" err="1" smtClean="0">
                  <a:solidFill>
                    <a:schemeClr val="tx1"/>
                  </a:solidFill>
                  <a:cs typeface="Times New Roman" charset="0"/>
                </a:rPr>
                <a:t>s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 dirty="0" smtClean="0">
                  <a:solidFill>
                    <a:schemeClr val="tx1"/>
                  </a:solidFill>
                  <a:cs typeface="Times New Roman" charset="0"/>
                </a:rPr>
                <a:t>en</a:t>
              </a:r>
              <a:endParaRPr lang="en-US" sz="3200" b="1" dirty="0">
                <a:solidFill>
                  <a:schemeClr val="tx1"/>
                </a:solidFill>
                <a:cs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6814041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369984" presetClass="entr" presetSubtype="2951316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autoUpdateAnimBg="0"/>
      <p:bldP spid="7181" grpId="0" autoUpdateAnimBg="0"/>
      <p:bldP spid="718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BFBD3-683A-499A-A110-5547FCB023B6}" type="slidenum">
              <a:rPr lang="en-US"/>
              <a:pPr/>
              <a:t>17</a:t>
            </a:fld>
            <a:endParaRPr lang="en-US"/>
          </a:p>
        </p:txBody>
      </p:sp>
      <p:grpSp>
        <p:nvGrpSpPr>
          <p:cNvPr id="12289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2290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1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2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3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4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5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6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7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1A34B9D2-6F88-4346-8838-B154D9856438}" type="slidenum">
              <a:rPr lang="en-US" sz="1400">
                <a:cs typeface="Times New Roman" charset="0"/>
              </a:rPr>
              <a:pPr algn="ctr"/>
              <a:t>17</a:t>
            </a:fld>
            <a:endParaRPr lang="en-US" sz="1400">
              <a:cs typeface="Times New Roman" charset="0"/>
            </a:endParaRPr>
          </a:p>
        </p:txBody>
      </p:sp>
      <p:sp>
        <p:nvSpPr>
          <p:cNvPr id="12299" name="Rectangle 11"/>
          <p:cNvSpPr>
            <a:spLocks noChangeArrowheads="1"/>
          </p:cNvSpPr>
          <p:nvPr>
            <p:ph type="title"/>
          </p:nvPr>
        </p:nvSpPr>
        <p:spPr>
          <a:xfrm>
            <a:off x="304800" y="0"/>
            <a:ext cx="8534400" cy="1600200"/>
          </a:xfrm>
          <a:ln/>
        </p:spPr>
        <p:txBody>
          <a:bodyPr rIns="132080"/>
          <a:lstStyle/>
          <a:p>
            <a:r>
              <a:rPr lang="en-US" sz="480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¿Cuáles son las formas de…?</a:t>
            </a:r>
            <a:endParaRPr lang="en-US" sz="4800">
              <a:latin typeface="Comic Sans MS" charset="0"/>
              <a:sym typeface="Comic Sans MS" charset="0"/>
            </a:endParaRPr>
          </a:p>
        </p:txBody>
      </p:sp>
      <p:sp>
        <p:nvSpPr>
          <p:cNvPr id="12300" name="Rectangle 12"/>
          <p:cNvSpPr>
            <a:spLocks noChangeArrowheads="1"/>
          </p:cNvSpPr>
          <p:nvPr>
            <p:ph type="body" idx="1"/>
          </p:nvPr>
        </p:nvSpPr>
        <p:spPr>
          <a:xfrm>
            <a:off x="1447800" y="1676400"/>
            <a:ext cx="7086600" cy="5181600"/>
          </a:xfrm>
          <a:ln/>
        </p:spPr>
        <p:txBody>
          <a:bodyPr rIns="132080"/>
          <a:lstStyle/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Escribir</a:t>
            </a:r>
            <a:r>
              <a:rPr lang="en-US" b="1" dirty="0" smtClean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    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write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Sufrir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suffer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Subir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go up/climb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Ocurrir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   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occur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Describir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describe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333698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703360" presetClass="entr" presetSubtype="299049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utoUpdateAnimBg="0"/>
      <p:bldP spid="12300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0F3ED-5B03-4E5E-9A3A-56975211A0D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45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B0A0D-2109-4DF9-8217-AE1DDA782AD2}" type="slidenum">
              <a:rPr lang="en-US"/>
              <a:pPr/>
              <a:t>19</a:t>
            </a:fld>
            <a:endParaRPr lang="en-US"/>
          </a:p>
        </p:txBody>
      </p:sp>
      <p:grpSp>
        <p:nvGrpSpPr>
          <p:cNvPr id="13313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3314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15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16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17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18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19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20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21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C1A14095-3F5D-4A55-A169-7222B66D155C}" type="slidenum">
              <a:rPr lang="en-US" sz="1400">
                <a:cs typeface="Times New Roman" charset="0"/>
              </a:rPr>
              <a:pPr algn="ctr"/>
              <a:t>19</a:t>
            </a:fld>
            <a:endParaRPr lang="en-US" sz="1400">
              <a:cs typeface="Times New Roman" charset="0"/>
            </a:endParaRPr>
          </a:p>
        </p:txBody>
      </p:sp>
      <p:sp>
        <p:nvSpPr>
          <p:cNvPr id="13323" name="Rectangle 11"/>
          <p:cNvSpPr>
            <a:spLocks noChangeArrowheads="1"/>
          </p:cNvSpPr>
          <p:nvPr>
            <p:ph type="title"/>
          </p:nvPr>
        </p:nvSpPr>
        <p:spPr>
          <a:xfrm>
            <a:off x="685800" y="0"/>
            <a:ext cx="7772400" cy="1752600"/>
          </a:xfrm>
          <a:ln/>
        </p:spPr>
        <p:txBody>
          <a:bodyPr rIns="132080"/>
          <a:lstStyle/>
          <a:p>
            <a:r>
              <a:rPr lang="en-US" sz="400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  <a:endParaRPr lang="en-US" sz="4000">
              <a:latin typeface="Comic Sans MS" charset="0"/>
              <a:sym typeface="Comic Sans MS" charset="0"/>
            </a:endParaRPr>
          </a:p>
        </p:txBody>
      </p:sp>
      <p:sp>
        <p:nvSpPr>
          <p:cNvPr id="13324" name="Rectangle 12"/>
          <p:cNvSpPr>
            <a:spLocks noChangeArrowheads="1"/>
          </p:cNvSpPr>
          <p:nvPr>
            <p:ph type="body" idx="1"/>
          </p:nvPr>
        </p:nvSpPr>
        <p:spPr>
          <a:xfrm>
            <a:off x="4648200" y="1981200"/>
            <a:ext cx="3810000" cy="4876800"/>
          </a:xfrm>
          <a:ln/>
        </p:spPr>
        <p:txBody>
          <a:bodyPr rIns="132080"/>
          <a:lstStyle/>
          <a:p>
            <a:endParaRPr lang="en-US">
              <a:latin typeface="Comic Sans MS" charset="0"/>
              <a:sym typeface="Comic Sans MS" charset="0"/>
            </a:endParaRPr>
          </a:p>
          <a:p>
            <a:r>
              <a:rPr lang="en-US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mi amigo y yo</a:t>
            </a:r>
            <a:endParaRPr lang="en-US">
              <a:latin typeface="Comic Sans MS" charset="0"/>
              <a:sym typeface="Comic Sans MS" charset="0"/>
            </a:endParaRPr>
          </a:p>
          <a:p>
            <a:endParaRPr lang="en-US">
              <a:latin typeface="Comic Sans MS" charset="0"/>
              <a:sym typeface="Comic Sans MS" charset="0"/>
            </a:endParaRPr>
          </a:p>
          <a:p>
            <a:endParaRPr lang="en-US">
              <a:latin typeface="Comic Sans MS" charset="0"/>
              <a:sym typeface="Comic Sans MS" charset="0"/>
            </a:endParaRPr>
          </a:p>
          <a:p>
            <a:endParaRPr lang="en-US">
              <a:latin typeface="Comic Sans MS" charset="0"/>
              <a:sym typeface="Comic Sans MS" charset="0"/>
            </a:endParaRPr>
          </a:p>
          <a:p>
            <a:r>
              <a:rPr lang="en-US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habl</a:t>
            </a:r>
            <a:r>
              <a:rPr lang="en-US" b="1" u="sng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amos</a:t>
            </a:r>
            <a:endParaRPr lang="en-US" b="1" u="sng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</p:txBody>
      </p:sp>
      <p:pic>
        <p:nvPicPr>
          <p:cNvPr id="13325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68525"/>
            <a:ext cx="3810000" cy="3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6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el estudiante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habl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</a:p>
        </p:txBody>
      </p:sp>
      <p:sp>
        <p:nvSpPr>
          <p:cNvPr id="13327" name="Rectangle 15"/>
          <p:cNvSpPr>
            <a:spLocks/>
          </p:cNvSpPr>
          <p:nvPr/>
        </p:nvSpPr>
        <p:spPr bwMode="auto">
          <a:xfrm>
            <a:off x="1916113" y="5940425"/>
            <a:ext cx="120332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hablar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704128" presetClass="entr" presetSubtype="2908616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4704128" presetClass="entr" presetSubtype="2587835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utoUpdateAnimBg="0"/>
      <p:bldP spid="13324" grpId="0" build="p" autoUpdateAnimBg="0"/>
      <p:bldP spid="13326" grpId="0" build="p" autoUpdateAnimBg="0"/>
      <p:bldP spid="1332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3A256-6CBB-4C3C-B148-A9F053BEED9B}" type="slidenum">
              <a:rPr lang="en-US"/>
              <a:pPr/>
              <a:t>2</a:t>
            </a:fld>
            <a:endParaRPr lang="en-US"/>
          </a:p>
        </p:txBody>
      </p:sp>
      <p:grpSp>
        <p:nvGrpSpPr>
          <p:cNvPr id="4097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4098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099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00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01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02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03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04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05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A355B825-1CBF-42E7-AF65-965D8DC0C887}" type="slidenum">
              <a:rPr lang="en-US" sz="1400">
                <a:cs typeface="Times New Roman" charset="0"/>
              </a:rPr>
              <a:pPr algn="ctr"/>
              <a:t>2</a:t>
            </a:fld>
            <a:endParaRPr lang="en-US" sz="1400">
              <a:cs typeface="Times New Roman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>
            <p:ph type="title"/>
          </p:nvPr>
        </p:nvSpPr>
        <p:spPr>
          <a:xfrm>
            <a:off x="685800" y="0"/>
            <a:ext cx="7772400" cy="2362200"/>
          </a:xfrm>
          <a:ln/>
        </p:spPr>
        <p:txBody>
          <a:bodyPr rIns="132080"/>
          <a:lstStyle/>
          <a:p>
            <a:r>
              <a:rPr lang="en-US" u="sng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Every verb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has 2 parts:</a:t>
            </a:r>
            <a:endParaRPr lang="en-US" dirty="0">
              <a:latin typeface="Comic Sans MS" charset="0"/>
              <a:sym typeface="Comic Sans MS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>
            <p:ph type="body" idx="1"/>
          </p:nvPr>
        </p:nvSpPr>
        <p:spPr>
          <a:xfrm>
            <a:off x="381000" y="3429000"/>
            <a:ext cx="4038600" cy="3429000"/>
          </a:xfrm>
          <a:ln/>
        </p:spPr>
        <p:txBody>
          <a:bodyPr rIns="132080"/>
          <a:lstStyle/>
          <a:p>
            <a:pPr>
              <a:lnSpc>
                <a:spcPct val="90000"/>
              </a:lnSpc>
            </a:pPr>
            <a:r>
              <a:rPr lang="en-US" sz="2800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Hablar</a:t>
            </a:r>
            <a:r>
              <a:rPr lang="en-US" sz="2800" dirty="0">
                <a:latin typeface="Comic Sans MS" charset="0"/>
                <a:sym typeface="Comic Sans MS" charset="0"/>
              </a:rPr>
              <a:t>	</a:t>
            </a:r>
            <a:r>
              <a:rPr lang="en-US" sz="2800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=   </a:t>
            </a:r>
            <a:r>
              <a:rPr lang="en-US" sz="2800" b="1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habl</a:t>
            </a:r>
            <a:r>
              <a:rPr lang="en-US" sz="2800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  <a:endParaRPr lang="en-US" sz="2800" dirty="0">
              <a:latin typeface="Comic Sans MS" charset="0"/>
              <a:sym typeface="Comic Sans MS" charset="0"/>
            </a:endParaRPr>
          </a:p>
          <a:p>
            <a:pPr>
              <a:lnSpc>
                <a:spcPct val="90000"/>
              </a:lnSpc>
            </a:pPr>
            <a:r>
              <a:rPr lang="en-US" sz="2800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Practica</a:t>
            </a:r>
            <a:r>
              <a:rPr lang="en-US" sz="2800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=   </a:t>
            </a:r>
            <a:r>
              <a:rPr lang="en-US" sz="2800" b="1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practi</a:t>
            </a:r>
            <a:r>
              <a:rPr lang="en-US" sz="2800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  <a:endParaRPr lang="en-US" sz="2800" dirty="0">
              <a:latin typeface="Comic Sans MS" charset="0"/>
              <a:sym typeface="Comic Sans MS" charset="0"/>
            </a:endParaRPr>
          </a:p>
          <a:p>
            <a:pPr>
              <a:lnSpc>
                <a:spcPct val="90000"/>
              </a:lnSpc>
            </a:pPr>
            <a:r>
              <a:rPr lang="en-US" sz="2800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Estudiar</a:t>
            </a:r>
            <a:r>
              <a:rPr lang="en-US" sz="2800" dirty="0">
                <a:latin typeface="Comic Sans MS" charset="0"/>
                <a:sym typeface="Comic Sans MS" charset="0"/>
              </a:rPr>
              <a:t>	</a:t>
            </a:r>
            <a:r>
              <a:rPr lang="en-US" sz="2800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=   </a:t>
            </a:r>
            <a:r>
              <a:rPr lang="en-US" sz="2800" b="1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estudi</a:t>
            </a:r>
            <a:r>
              <a:rPr lang="en-US" sz="2800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  <a:endParaRPr lang="en-US" sz="2800" dirty="0">
              <a:latin typeface="Comic Sans MS" charset="0"/>
              <a:sym typeface="Comic Sans MS" charset="0"/>
            </a:endParaRPr>
          </a:p>
          <a:p>
            <a:pPr>
              <a:lnSpc>
                <a:spcPct val="90000"/>
              </a:lnSpc>
            </a:pPr>
            <a:r>
              <a:rPr lang="en-US" sz="2800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Trabajar</a:t>
            </a:r>
            <a:r>
              <a:rPr lang="en-US" sz="2800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=   </a:t>
            </a:r>
            <a:r>
              <a:rPr lang="en-US" sz="2800" b="1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trabaj</a:t>
            </a:r>
            <a:r>
              <a:rPr lang="en-US" sz="2800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  <a:endParaRPr lang="en-US" sz="2800" dirty="0">
              <a:latin typeface="Comic Sans MS" charset="0"/>
              <a:sym typeface="Comic Sans MS" charset="0"/>
            </a:endParaRPr>
          </a:p>
          <a:p>
            <a:pPr>
              <a:lnSpc>
                <a:spcPct val="90000"/>
              </a:lnSpc>
            </a:pPr>
            <a:r>
              <a:rPr lang="en-US" sz="2800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Cocinar</a:t>
            </a:r>
            <a:r>
              <a:rPr lang="en-US" sz="2800" dirty="0">
                <a:latin typeface="Comic Sans MS" charset="0"/>
                <a:sym typeface="Comic Sans MS" charset="0"/>
              </a:rPr>
              <a:t>	</a:t>
            </a:r>
            <a:r>
              <a:rPr lang="en-US" sz="2800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=   </a:t>
            </a:r>
            <a:r>
              <a:rPr lang="en-US" sz="2800" b="1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cocin</a:t>
            </a:r>
            <a:r>
              <a:rPr lang="en-US" sz="2800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  <a:endParaRPr lang="en-US" sz="2800" dirty="0">
              <a:latin typeface="Comic Sans MS" charset="0"/>
              <a:sym typeface="Comic Sans MS" charset="0"/>
            </a:endParaRPr>
          </a:p>
        </p:txBody>
      </p:sp>
      <p:sp>
        <p:nvSpPr>
          <p:cNvPr id="4109" name="Rectangle 13"/>
          <p:cNvSpPr>
            <a:spLocks/>
          </p:cNvSpPr>
          <p:nvPr/>
        </p:nvSpPr>
        <p:spPr bwMode="auto">
          <a:xfrm>
            <a:off x="3055938" y="1978025"/>
            <a:ext cx="30432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STEM	+	ENDING</a:t>
            </a:r>
          </a:p>
        </p:txBody>
      </p:sp>
      <p:sp>
        <p:nvSpPr>
          <p:cNvPr id="4110" name="Rectangle 14"/>
          <p:cNvSpPr>
            <a:spLocks/>
          </p:cNvSpPr>
          <p:nvPr/>
        </p:nvSpPr>
        <p:spPr bwMode="auto">
          <a:xfrm>
            <a:off x="4876800" y="3429000"/>
            <a:ext cx="40386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>
              <a:lnSpc>
                <a:spcPct val="90000"/>
              </a:lnSpc>
              <a:spcBef>
                <a:spcPts val="775"/>
              </a:spcBef>
            </a:pPr>
            <a:r>
              <a:rPr lang="en-US" sz="2800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Mirar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	=   </a:t>
            </a:r>
            <a:r>
              <a:rPr lang="en-US" sz="2800" b="1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mir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</a:p>
          <a:p>
            <a:pPr marL="382588" indent="-342900">
              <a:lnSpc>
                <a:spcPct val="90000"/>
              </a:lnSpc>
              <a:spcBef>
                <a:spcPts val="775"/>
              </a:spcBef>
            </a:pPr>
            <a:r>
              <a:rPr lang="en-US" sz="2800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Escuchar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	=   </a:t>
            </a:r>
            <a:r>
              <a:rPr lang="en-US" sz="2800" b="1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escuch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</a:p>
          <a:p>
            <a:pPr marL="382588" indent="-342900">
              <a:lnSpc>
                <a:spcPct val="90000"/>
              </a:lnSpc>
              <a:spcBef>
                <a:spcPts val="775"/>
              </a:spcBef>
            </a:pPr>
            <a:r>
              <a:rPr lang="en-US" sz="2800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Jugar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	=   </a:t>
            </a:r>
            <a:r>
              <a:rPr lang="en-US" sz="2800" b="1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jug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</a:p>
          <a:p>
            <a:pPr marL="382588" indent="-342900">
              <a:lnSpc>
                <a:spcPct val="90000"/>
              </a:lnSpc>
              <a:spcBef>
                <a:spcPts val="775"/>
              </a:spcBef>
            </a:pPr>
            <a:r>
              <a:rPr lang="en-US" sz="2800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Presentar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	=   </a:t>
            </a:r>
            <a:r>
              <a:rPr lang="en-US" sz="2800" b="1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present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</a:p>
          <a:p>
            <a:pPr marL="382588" indent="-342900">
              <a:lnSpc>
                <a:spcPct val="90000"/>
              </a:lnSpc>
              <a:spcBef>
                <a:spcPts val="775"/>
              </a:spcBef>
            </a:pPr>
            <a:r>
              <a:rPr lang="en-US" sz="2800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Comprar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	=   </a:t>
            </a:r>
            <a:r>
              <a:rPr lang="en-US" sz="2800" b="1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compr</a:t>
            </a:r>
            <a:r>
              <a:rPr lang="en-US" sz="2800" dirty="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</a:t>
            </a:r>
          </a:p>
        </p:txBody>
      </p:sp>
      <p:sp>
        <p:nvSpPr>
          <p:cNvPr id="4111" name="Rectangle 15"/>
          <p:cNvSpPr>
            <a:spLocks/>
          </p:cNvSpPr>
          <p:nvPr/>
        </p:nvSpPr>
        <p:spPr bwMode="auto">
          <a:xfrm>
            <a:off x="3635877" y="6192838"/>
            <a:ext cx="157062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b="1" dirty="0">
                <a:solidFill>
                  <a:srgbClr val="FFC0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+     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371136" presetClass="entr" presetSubtype="2582100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utoUpdateAnimBg="0"/>
      <p:bldP spid="4108" grpId="0" autoUpdateAnimBg="0"/>
      <p:bldP spid="4109" grpId="0" autoUpdateAnimBg="0"/>
      <p:bldP spid="4110" grpId="0" autoUpdateAnimBg="0"/>
      <p:bldP spid="411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62BAF-E2EF-4305-ABEC-B7A88BF8494E}" type="slidenum">
              <a:rPr lang="en-US"/>
              <a:pPr/>
              <a:t>20</a:t>
            </a:fld>
            <a:endParaRPr lang="en-US"/>
          </a:p>
        </p:txBody>
      </p:sp>
      <p:grpSp>
        <p:nvGrpSpPr>
          <p:cNvPr id="14337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4338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39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40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41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42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43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44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45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8ACBD1E2-9517-41DA-A996-12AB113EBBD0}" type="slidenum">
              <a:rPr lang="en-US" sz="1400">
                <a:cs typeface="Times New Roman" charset="0"/>
              </a:rPr>
              <a:pPr algn="ctr"/>
              <a:t>20</a:t>
            </a:fld>
            <a:endParaRPr lang="en-US" sz="1400">
              <a:cs typeface="Times New Roman" charset="0"/>
            </a:endParaRPr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4648200" y="19812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mi padre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trabaj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</a:p>
        </p:txBody>
      </p:sp>
      <p:pic>
        <p:nvPicPr>
          <p:cNvPr id="14349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43138"/>
            <a:ext cx="3733800" cy="361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0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 dirty="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dirty="0" err="1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unos</a:t>
            </a:r>
            <a:r>
              <a:rPr lang="en-US" sz="3200" dirty="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 amigos</a:t>
            </a:r>
          </a:p>
          <a:p>
            <a:pPr marL="382588" indent="-342900" algn="ctr">
              <a:spcBef>
                <a:spcPts val="875"/>
              </a:spcBef>
            </a:pPr>
            <a:endParaRPr lang="en-US" sz="3200" dirty="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dirty="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dirty="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 dirty="0" err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trabaj</a:t>
            </a:r>
            <a:r>
              <a:rPr lang="en-US" sz="3200" b="1" u="sng" dirty="0" err="1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an</a:t>
            </a:r>
            <a:endParaRPr lang="en-US" sz="3200" b="1" u="sng" dirty="0">
              <a:solidFill>
                <a:schemeClr val="tx1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14351" name="Rectangle 15"/>
          <p:cNvSpPr>
            <a:spLocks/>
          </p:cNvSpPr>
          <p:nvPr/>
        </p:nvSpPr>
        <p:spPr bwMode="auto">
          <a:xfrm>
            <a:off x="1738313" y="5940425"/>
            <a:ext cx="15636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trabajar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704512" presetClass="entr" presetSubtype="2990771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 build="p" autoUpdateAnimBg="0"/>
      <p:bldP spid="14350" grpId="0" build="p" autoUpdateAnimBg="0"/>
      <p:bldP spid="1435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D86A4-F449-4F8F-AA97-728CE47036A7}" type="slidenum">
              <a:rPr lang="en-US"/>
              <a:pPr/>
              <a:t>21</a:t>
            </a:fld>
            <a:endParaRPr lang="en-US"/>
          </a:p>
        </p:txBody>
      </p:sp>
      <p:grpSp>
        <p:nvGrpSpPr>
          <p:cNvPr id="15361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5362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3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4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5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6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7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8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9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CED9D5EF-4489-456B-B6D2-772238659415}" type="slidenum">
              <a:rPr lang="en-US" sz="1400">
                <a:cs typeface="Times New Roman" charset="0"/>
              </a:rPr>
              <a:pPr algn="ctr"/>
              <a:t>21</a:t>
            </a:fld>
            <a:endParaRPr lang="en-US" sz="1400">
              <a:cs typeface="Times New Roman" charset="0"/>
            </a:endParaRP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15372" name="Rectangle 12"/>
          <p:cNvSpPr>
            <a:spLocks/>
          </p:cNvSpPr>
          <p:nvPr/>
        </p:nvSpPr>
        <p:spPr bwMode="auto">
          <a:xfrm>
            <a:off x="4648200" y="19812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tú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cocin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as</a:t>
            </a:r>
          </a:p>
        </p:txBody>
      </p:sp>
      <p:pic>
        <p:nvPicPr>
          <p:cNvPr id="15373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2209800"/>
            <a:ext cx="30575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ella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cocin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</a:p>
        </p:txBody>
      </p:sp>
      <p:sp>
        <p:nvSpPr>
          <p:cNvPr id="15375" name="Rectangle 15"/>
          <p:cNvSpPr>
            <a:spLocks/>
          </p:cNvSpPr>
          <p:nvPr/>
        </p:nvSpPr>
        <p:spPr bwMode="auto">
          <a:xfrm>
            <a:off x="1847850" y="5940425"/>
            <a:ext cx="13462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cocinar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704896" presetClass="entr" presetSubtype="770172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 build="p" autoUpdateAnimBg="0"/>
      <p:bldP spid="15374" grpId="0" build="p" autoUpdateAnimBg="0"/>
      <p:bldP spid="1537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AB7A2-DAF4-48EF-A63F-CE965693FD7C}" type="slidenum">
              <a:rPr lang="en-US"/>
              <a:pPr/>
              <a:t>22</a:t>
            </a:fld>
            <a:endParaRPr lang="en-US"/>
          </a:p>
        </p:txBody>
      </p:sp>
      <p:grpSp>
        <p:nvGrpSpPr>
          <p:cNvPr id="16385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6386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387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388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389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390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391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392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393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4D73AD9E-8B00-4460-B405-BF642B528509}" type="slidenum">
              <a:rPr lang="en-US" sz="1400">
                <a:cs typeface="Times New Roman" charset="0"/>
              </a:rPr>
              <a:pPr algn="ctr"/>
              <a:t>22</a:t>
            </a:fld>
            <a:endParaRPr lang="en-US" sz="1400">
              <a:cs typeface="Times New Roman" charset="0"/>
            </a:endParaRPr>
          </a:p>
        </p:txBody>
      </p:sp>
      <p:sp>
        <p:nvSpPr>
          <p:cNvPr id="16395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16396" name="Rectangle 12"/>
          <p:cNvSpPr>
            <a:spLocks/>
          </p:cNvSpPr>
          <p:nvPr/>
        </p:nvSpPr>
        <p:spPr bwMode="auto">
          <a:xfrm>
            <a:off x="4648200" y="19812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Elena y José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bail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an</a:t>
            </a:r>
          </a:p>
        </p:txBody>
      </p:sp>
      <p:pic>
        <p:nvPicPr>
          <p:cNvPr id="16397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74900"/>
            <a:ext cx="39624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Laura y yo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bail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amos</a:t>
            </a:r>
          </a:p>
        </p:txBody>
      </p:sp>
      <p:sp>
        <p:nvSpPr>
          <p:cNvPr id="16399" name="Rectangle 15"/>
          <p:cNvSpPr>
            <a:spLocks/>
          </p:cNvSpPr>
          <p:nvPr/>
        </p:nvSpPr>
        <p:spPr bwMode="auto">
          <a:xfrm>
            <a:off x="1971675" y="5940425"/>
            <a:ext cx="1098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bailar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706432" presetClass="entr" presetSubtype="770200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 build="p" autoUpdateAnimBg="0"/>
      <p:bldP spid="16398" grpId="0" build="p" autoUpdateAnimBg="0"/>
      <p:bldP spid="1639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2C7D4-5724-414D-9329-5EAD1E91BC5D}" type="slidenum">
              <a:rPr lang="en-US"/>
              <a:pPr/>
              <a:t>23</a:t>
            </a:fld>
            <a:endParaRPr lang="en-US"/>
          </a:p>
        </p:txBody>
      </p:sp>
      <p:grpSp>
        <p:nvGrpSpPr>
          <p:cNvPr id="17409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7410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11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12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13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14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15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16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17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B72ACD3A-B61B-4FA6-91AB-1C82F4EC0AA4}" type="slidenum">
              <a:rPr lang="en-US" sz="1400">
                <a:cs typeface="Times New Roman" charset="0"/>
              </a:rPr>
              <a:pPr algn="ctr"/>
              <a:t>23</a:t>
            </a:fld>
            <a:endParaRPr lang="en-US" sz="1400">
              <a:cs typeface="Times New Roman" charset="0"/>
            </a:endParaRPr>
          </a:p>
        </p:txBody>
      </p:sp>
      <p:sp>
        <p:nvSpPr>
          <p:cNvPr id="17419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17420" name="Rectangle 12"/>
          <p:cNvSpPr>
            <a:spLocks/>
          </p:cNvSpPr>
          <p:nvPr/>
        </p:nvSpPr>
        <p:spPr bwMode="auto">
          <a:xfrm>
            <a:off x="4648200" y="19812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yo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salt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o</a:t>
            </a:r>
          </a:p>
        </p:txBody>
      </p:sp>
      <p:pic>
        <p:nvPicPr>
          <p:cNvPr id="17421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52713"/>
            <a:ext cx="3733800" cy="321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2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¿quién?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salt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</a:p>
        </p:txBody>
      </p:sp>
      <p:sp>
        <p:nvSpPr>
          <p:cNvPr id="17423" name="Rectangle 15"/>
          <p:cNvSpPr>
            <a:spLocks/>
          </p:cNvSpPr>
          <p:nvPr/>
        </p:nvSpPr>
        <p:spPr bwMode="auto">
          <a:xfrm>
            <a:off x="1955800" y="5940425"/>
            <a:ext cx="112871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saltar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983296" presetClass="entr" presetSubtype="7702105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0" grpId="0" build="p" autoUpdateAnimBg="0"/>
      <p:bldP spid="17422" grpId="0" build="p" autoUpdateAnimBg="0"/>
      <p:bldP spid="1742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BF027-3D59-467A-A931-24893670DC56}" type="slidenum">
              <a:rPr lang="en-US"/>
              <a:pPr/>
              <a:t>24</a:t>
            </a:fld>
            <a:endParaRPr lang="en-US"/>
          </a:p>
        </p:txBody>
      </p:sp>
      <p:grpSp>
        <p:nvGrpSpPr>
          <p:cNvPr id="18433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8434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35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37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38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39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40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41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893AD2D9-8292-4A80-82E8-06979E3BC4E3}" type="slidenum">
              <a:rPr lang="en-US" sz="1400">
                <a:cs typeface="Times New Roman" charset="0"/>
              </a:rPr>
              <a:pPr algn="ctr"/>
              <a:t>24</a:t>
            </a:fld>
            <a:endParaRPr lang="en-US" sz="1400">
              <a:cs typeface="Times New Roman" charset="0"/>
            </a:endParaRPr>
          </a:p>
        </p:txBody>
      </p:sp>
      <p:sp>
        <p:nvSpPr>
          <p:cNvPr id="18443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18444" name="Rectangle 12"/>
          <p:cNvSpPr>
            <a:spLocks/>
          </p:cNvSpPr>
          <p:nvPr/>
        </p:nvSpPr>
        <p:spPr bwMode="auto">
          <a:xfrm>
            <a:off x="4648200" y="19812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vosotros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busc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áis</a:t>
            </a:r>
          </a:p>
        </p:txBody>
      </p:sp>
      <p:pic>
        <p:nvPicPr>
          <p:cNvPr id="18445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3786188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6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Uds.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busc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an</a:t>
            </a:r>
          </a:p>
        </p:txBody>
      </p:sp>
      <p:sp>
        <p:nvSpPr>
          <p:cNvPr id="18447" name="Rectangle 15"/>
          <p:cNvSpPr>
            <a:spLocks/>
          </p:cNvSpPr>
          <p:nvPr/>
        </p:nvSpPr>
        <p:spPr bwMode="auto">
          <a:xfrm>
            <a:off x="1890713" y="5940425"/>
            <a:ext cx="12588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buscar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983680" presetClass="entr" presetSubtype="8743884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 build="p" autoUpdateAnimBg="0"/>
      <p:bldP spid="18446" grpId="0" build="p" autoUpdateAnimBg="0"/>
      <p:bldP spid="1844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75737-2A0C-4C0C-9824-08FD8411ED9A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9458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62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64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65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E233D7D9-3DD7-41EB-A5B9-F756A8B48351}" type="slidenum">
              <a:rPr lang="en-US" sz="1400">
                <a:cs typeface="Times New Roman" charset="0"/>
              </a:rPr>
              <a:pPr algn="ctr"/>
              <a:t>25</a:t>
            </a:fld>
            <a:endParaRPr lang="en-US" sz="1400">
              <a:cs typeface="Times New Roman" charset="0"/>
            </a:endParaRPr>
          </a:p>
        </p:txBody>
      </p:sp>
      <p:sp>
        <p:nvSpPr>
          <p:cNvPr id="19467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19468" name="Rectangle 12"/>
          <p:cNvSpPr>
            <a:spLocks/>
          </p:cNvSpPr>
          <p:nvPr/>
        </p:nvSpPr>
        <p:spPr bwMode="auto">
          <a:xfrm>
            <a:off x="4648200" y="19812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mis amigos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compr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an</a:t>
            </a:r>
          </a:p>
        </p:txBody>
      </p:sp>
      <p:pic>
        <p:nvPicPr>
          <p:cNvPr id="19469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97175"/>
            <a:ext cx="3733800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0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Ramón y tú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compr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áis</a:t>
            </a:r>
          </a:p>
        </p:txBody>
      </p:sp>
      <p:sp>
        <p:nvSpPr>
          <p:cNvPr id="19471" name="Rectangle 15"/>
          <p:cNvSpPr>
            <a:spLocks/>
          </p:cNvSpPr>
          <p:nvPr/>
        </p:nvSpPr>
        <p:spPr bwMode="auto">
          <a:xfrm>
            <a:off x="1760538" y="5940425"/>
            <a:ext cx="1516062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comprar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984064" presetClass="entr" presetSubtype="8760153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8" grpId="0" build="p" autoUpdateAnimBg="0"/>
      <p:bldP spid="19470" grpId="0" build="p" autoUpdateAnimBg="0"/>
      <p:bldP spid="1947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2D2EA-AD01-4992-9FF8-B8FC6C8E6212}" type="slidenum">
              <a:rPr lang="en-US"/>
              <a:pPr/>
              <a:t>26</a:t>
            </a:fld>
            <a:endParaRPr lang="en-US"/>
          </a:p>
        </p:txBody>
      </p:sp>
      <p:grpSp>
        <p:nvGrpSpPr>
          <p:cNvPr id="20481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20482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483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484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485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25A1A185-2EBD-472C-988A-06378ECAD965}" type="slidenum">
              <a:rPr lang="en-US" sz="1400">
                <a:cs typeface="Times New Roman" charset="0"/>
              </a:rPr>
              <a:pPr algn="ctr"/>
              <a:t>26</a:t>
            </a:fld>
            <a:endParaRPr lang="en-US" sz="1400">
              <a:cs typeface="Times New Roman" charset="0"/>
            </a:endParaRPr>
          </a:p>
        </p:txBody>
      </p:sp>
      <p:sp>
        <p:nvSpPr>
          <p:cNvPr id="20491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20492" name="Rectangle 12"/>
          <p:cNvSpPr>
            <a:spLocks/>
          </p:cNvSpPr>
          <p:nvPr/>
        </p:nvSpPr>
        <p:spPr bwMode="auto">
          <a:xfrm>
            <a:off x="4648200" y="19812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la clase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cant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</a:p>
        </p:txBody>
      </p:sp>
      <p:pic>
        <p:nvPicPr>
          <p:cNvPr id="20493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81275"/>
            <a:ext cx="3962400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4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las estudiantes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cant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an</a:t>
            </a:r>
          </a:p>
        </p:txBody>
      </p:sp>
      <p:sp>
        <p:nvSpPr>
          <p:cNvPr id="20495" name="Rectangle 15"/>
          <p:cNvSpPr>
            <a:spLocks/>
          </p:cNvSpPr>
          <p:nvPr/>
        </p:nvSpPr>
        <p:spPr bwMode="auto">
          <a:xfrm>
            <a:off x="1906588" y="5940425"/>
            <a:ext cx="1227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cantar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984448" presetClass="entr" presetSubtype="876028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build="p" autoUpdateAnimBg="0"/>
      <p:bldP spid="20494" grpId="0" build="p" autoUpdateAnimBg="0"/>
      <p:bldP spid="2049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64A78-0903-4128-AB30-A97F3D0F303E}" type="slidenum">
              <a:rPr lang="en-US"/>
              <a:pPr/>
              <a:t>27</a:t>
            </a:fld>
            <a:endParaRPr lang="en-US"/>
          </a:p>
        </p:txBody>
      </p:sp>
      <p:grpSp>
        <p:nvGrpSpPr>
          <p:cNvPr id="21505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21506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507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508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509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510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511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512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513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8D9C3794-9B69-4438-ADE1-08924ADBFC4A}" type="slidenum">
              <a:rPr lang="en-US" sz="1400">
                <a:cs typeface="Times New Roman" charset="0"/>
              </a:rPr>
              <a:pPr algn="ctr"/>
              <a:t>27</a:t>
            </a:fld>
            <a:endParaRPr lang="en-US" sz="1400">
              <a:cs typeface="Times New Roman" charset="0"/>
            </a:endParaRPr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4648200" y="19812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¿quiénes?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pregunt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an</a:t>
            </a:r>
          </a:p>
        </p:txBody>
      </p:sp>
      <p:pic>
        <p:nvPicPr>
          <p:cNvPr id="21517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17738"/>
            <a:ext cx="3733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8" name="Rectangle 14"/>
          <p:cNvSpPr>
            <a:spLocks/>
          </p:cNvSpPr>
          <p:nvPr/>
        </p:nvSpPr>
        <p:spPr bwMode="auto">
          <a:xfrm>
            <a:off x="4648200" y="2514600"/>
            <a:ext cx="38100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yo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pregunt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o</a:t>
            </a:r>
          </a:p>
        </p:txBody>
      </p:sp>
      <p:sp>
        <p:nvSpPr>
          <p:cNvPr id="21519" name="Rectangle 15"/>
          <p:cNvSpPr>
            <a:spLocks/>
          </p:cNvSpPr>
          <p:nvPr/>
        </p:nvSpPr>
        <p:spPr bwMode="auto">
          <a:xfrm>
            <a:off x="1620838" y="5940425"/>
            <a:ext cx="17922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preguntar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984832" presetClass="entr" presetSubtype="876044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 build="p" autoUpdateAnimBg="0"/>
      <p:bldP spid="21518" grpId="0" build="p" autoUpdateAnimBg="0"/>
      <p:bldP spid="21519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79581-70AD-49CD-882B-AD3910189712}" type="slidenum">
              <a:rPr lang="en-US"/>
              <a:pPr/>
              <a:t>28</a:t>
            </a:fld>
            <a:endParaRPr lang="en-US"/>
          </a:p>
        </p:txBody>
      </p:sp>
      <p:grpSp>
        <p:nvGrpSpPr>
          <p:cNvPr id="22529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22530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31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32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33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34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35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36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37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90AC493F-7655-4F71-AE47-0A3060DEBEC3}" type="slidenum">
              <a:rPr lang="en-US" sz="1400">
                <a:cs typeface="Times New Roman" charset="0"/>
              </a:rPr>
              <a:pPr algn="ctr"/>
              <a:t>28</a:t>
            </a:fld>
            <a:endParaRPr lang="en-US" sz="1400">
              <a:cs typeface="Times New Roman" charset="0"/>
            </a:endParaRPr>
          </a:p>
        </p:txBody>
      </p:sp>
      <p:sp>
        <p:nvSpPr>
          <p:cNvPr id="22539" name="Rectangle 11"/>
          <p:cNvSpPr>
            <a:spLocks/>
          </p:cNvSpPr>
          <p:nvPr/>
        </p:nvSpPr>
        <p:spPr bwMode="auto">
          <a:xfrm>
            <a:off x="685800" y="469900"/>
            <a:ext cx="7772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 anchor="ctr"/>
          <a:lstStyle/>
          <a:p>
            <a:pPr marL="39688" algn="ctr"/>
            <a:r>
              <a:rPr lang="en-US" sz="4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 es la forma correcta?</a:t>
            </a:r>
          </a:p>
        </p:txBody>
      </p:sp>
      <p:sp>
        <p:nvSpPr>
          <p:cNvPr id="22540" name="Rectangle 12"/>
          <p:cNvSpPr>
            <a:spLocks/>
          </p:cNvSpPr>
          <p:nvPr/>
        </p:nvSpPr>
        <p:spPr bwMode="auto">
          <a:xfrm>
            <a:off x="4648200" y="1981200"/>
            <a:ext cx="3810000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los profesores    de inglés 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toc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an</a:t>
            </a:r>
          </a:p>
        </p:txBody>
      </p:sp>
      <p:pic>
        <p:nvPicPr>
          <p:cNvPr id="22541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97088"/>
            <a:ext cx="3352800" cy="37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2" name="Rectangle 14"/>
          <p:cNvSpPr>
            <a:spLocks/>
          </p:cNvSpPr>
          <p:nvPr/>
        </p:nvSpPr>
        <p:spPr bwMode="auto">
          <a:xfrm>
            <a:off x="4648200" y="3200400"/>
            <a:ext cx="38100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>
                <a:solidFill>
                  <a:schemeClr val="tx1"/>
                </a:solidFill>
                <a:latin typeface="Comic Sans MS" charset="0"/>
                <a:ea typeface="Apple Chancery" charset="0"/>
                <a:cs typeface="Apple Chancery" charset="0"/>
                <a:sym typeface="Comic Sans MS" charset="0"/>
              </a:rPr>
              <a:t>Ud. </a:t>
            </a:r>
          </a:p>
          <a:p>
            <a:pPr marL="382588" indent="-342900" algn="ctr">
              <a:spcBef>
                <a:spcPts val="875"/>
              </a:spcBef>
            </a:pPr>
            <a:endParaRPr lang="en-US" sz="3200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endParaRPr lang="en-US" sz="3200" b="1">
              <a:solidFill>
                <a:schemeClr val="tx1"/>
              </a:solidFill>
              <a:latin typeface="Comic Sans MS" charset="0"/>
              <a:ea typeface="Apple Chancery" charset="0"/>
              <a:cs typeface="Apple Chancery" charset="0"/>
              <a:sym typeface="Comic Sans MS" charset="0"/>
            </a:endParaRPr>
          </a:p>
          <a:p>
            <a:pPr marL="382588" indent="-342900" algn="ctr">
              <a:spcBef>
                <a:spcPts val="875"/>
              </a:spcBef>
            </a:pPr>
            <a:r>
              <a:rPr lang="en-US" sz="3200" b="1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toc</a:t>
            </a:r>
            <a:r>
              <a:rPr lang="en-US" sz="3200" b="1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1995488" y="5940425"/>
            <a:ext cx="1046162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28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tocar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985600" presetClass="entr" presetSubtype="8872494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 build="p" autoUpdateAnimBg="0"/>
      <p:bldP spid="22542" grpId="0" build="p" autoUpdateAnimBg="0"/>
      <p:bldP spid="22543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892BF-67D5-4054-9DCA-3ACFFDCE374F}" type="slidenum">
              <a:rPr lang="en-US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26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DD58-87F1-4A4B-8CF3-FBF039053090}" type="slidenum">
              <a:rPr lang="en-US"/>
              <a:pPr/>
              <a:t>3</a:t>
            </a:fld>
            <a:endParaRPr lang="en-US"/>
          </a:p>
        </p:txBody>
      </p:sp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5122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3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4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5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6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7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8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9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207A59B5-309C-46C4-BF1F-FC55E5B48B49}" type="slidenum">
              <a:rPr lang="en-US" sz="1400">
                <a:cs typeface="Times New Roman" charset="0"/>
              </a:rPr>
              <a:pPr algn="ctr"/>
              <a:t>3</a:t>
            </a:fld>
            <a:endParaRPr lang="en-US" sz="1400">
              <a:cs typeface="Times New Roman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>
            <p:ph type="title"/>
          </p:nvPr>
        </p:nvSpPr>
        <p:spPr>
          <a:xfrm>
            <a:off x="685800" y="0"/>
            <a:ext cx="7772400" cy="1600200"/>
          </a:xfrm>
          <a:ln/>
        </p:spPr>
        <p:txBody>
          <a:bodyPr rIns="132080"/>
          <a:lstStyle/>
          <a:p>
            <a:r>
              <a:rPr lang="en-US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To form the present tense:</a:t>
            </a:r>
            <a:endParaRPr lang="en-US">
              <a:latin typeface="Comic Sans MS" charset="0"/>
              <a:sym typeface="Comic Sans MS" charset="0"/>
            </a:endParaRPr>
          </a:p>
        </p:txBody>
      </p:sp>
      <p:sp>
        <p:nvSpPr>
          <p:cNvPr id="5132" name="Rectangle 12"/>
          <p:cNvSpPr>
            <a:spLocks/>
          </p:cNvSpPr>
          <p:nvPr/>
        </p:nvSpPr>
        <p:spPr bwMode="auto">
          <a:xfrm>
            <a:off x="2366963" y="1447800"/>
            <a:ext cx="44227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STEM	        +        Verb ending</a:t>
            </a:r>
          </a:p>
        </p:txBody>
      </p:sp>
      <p:sp>
        <p:nvSpPr>
          <p:cNvPr id="5133" name="Rectangle 13"/>
          <p:cNvSpPr>
            <a:spLocks/>
          </p:cNvSpPr>
          <p:nvPr/>
        </p:nvSpPr>
        <p:spPr bwMode="auto">
          <a:xfrm>
            <a:off x="2932113" y="2743200"/>
            <a:ext cx="65087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3200" b="1">
                <a:solidFill>
                  <a:schemeClr val="tx1"/>
                </a:solidFill>
                <a:cs typeface="Times New Roman" charset="0"/>
              </a:rPr>
              <a:t>-o</a:t>
            </a:r>
          </a:p>
          <a:p>
            <a:pPr marL="39688" algn="ctr"/>
            <a:endParaRPr lang="en-US" sz="3200" b="1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>
                <a:solidFill>
                  <a:schemeClr val="tx1"/>
                </a:solidFill>
                <a:cs typeface="Times New Roman" charset="0"/>
              </a:rPr>
              <a:t>-as</a:t>
            </a:r>
          </a:p>
          <a:p>
            <a:pPr marL="39688" algn="ctr"/>
            <a:endParaRPr lang="en-US" sz="3200" b="1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>
                <a:solidFill>
                  <a:schemeClr val="tx1"/>
                </a:solidFill>
                <a:cs typeface="Times New Roman" charset="0"/>
              </a:rPr>
              <a:t>-a</a:t>
            </a:r>
          </a:p>
        </p:txBody>
      </p:sp>
      <p:sp>
        <p:nvSpPr>
          <p:cNvPr id="5134" name="Rectangle 14"/>
          <p:cNvSpPr>
            <a:spLocks/>
          </p:cNvSpPr>
          <p:nvPr/>
        </p:nvSpPr>
        <p:spPr bwMode="auto">
          <a:xfrm>
            <a:off x="5256213" y="2743200"/>
            <a:ext cx="1192212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3200" b="1">
                <a:solidFill>
                  <a:schemeClr val="tx1"/>
                </a:solidFill>
                <a:cs typeface="Times New Roman" charset="0"/>
              </a:rPr>
              <a:t>-amos</a:t>
            </a:r>
          </a:p>
          <a:p>
            <a:pPr marL="39688" algn="ctr"/>
            <a:endParaRPr lang="en-US" sz="3200" b="1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>
                <a:solidFill>
                  <a:schemeClr val="tx1"/>
                </a:solidFill>
                <a:cs typeface="Times New Roman" charset="0"/>
              </a:rPr>
              <a:t>-áis</a:t>
            </a:r>
          </a:p>
          <a:p>
            <a:pPr marL="39688" algn="ctr"/>
            <a:endParaRPr lang="en-US" sz="3200" b="1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>
                <a:solidFill>
                  <a:schemeClr val="tx1"/>
                </a:solidFill>
                <a:cs typeface="Times New Roman" charset="0"/>
              </a:rPr>
              <a:t>-an</a:t>
            </a:r>
          </a:p>
        </p:txBody>
      </p: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2133600" y="2895600"/>
            <a:ext cx="4876800" cy="3581400"/>
            <a:chOff x="0" y="0"/>
            <a:chExt cx="3072" cy="2256"/>
          </a:xfrm>
        </p:grpSpPr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>
              <a:off x="1488" y="0"/>
              <a:ext cx="0" cy="225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Line 17"/>
            <p:cNvSpPr>
              <a:spLocks noChangeShapeType="1"/>
            </p:cNvSpPr>
            <p:nvPr/>
          </p:nvSpPr>
          <p:spPr bwMode="auto">
            <a:xfrm rot="10800000" flipH="1">
              <a:off x="0" y="624"/>
              <a:ext cx="3072" cy="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 rot="10800000" flipH="1">
              <a:off x="0" y="1392"/>
              <a:ext cx="3072" cy="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370752" presetClass="entr" presetSubtype="290869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utoUpdateAnimBg="0"/>
      <p:bldP spid="5133" grpId="0" autoUpdateAnimBg="0"/>
      <p:bldP spid="513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D1D9B-0766-4895-9F77-7B92DD80A9A4}" type="slidenum">
              <a:rPr lang="en-US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48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080C4-5A50-44F1-84F8-D9892AD4B28D}" type="slidenum">
              <a:rPr lang="en-US"/>
              <a:pPr/>
              <a:t>31</a:t>
            </a:fld>
            <a:endParaRPr lang="en-US"/>
          </a:p>
        </p:txBody>
      </p:sp>
      <p:grpSp>
        <p:nvGrpSpPr>
          <p:cNvPr id="25601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25602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03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04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05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06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07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08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09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4FD5CDC9-4818-48AD-908B-187D3C157615}" type="slidenum">
              <a:rPr lang="en-US" sz="1400">
                <a:cs typeface="Times New Roman" charset="0"/>
              </a:rPr>
              <a:pPr algn="ctr"/>
              <a:t>31</a:t>
            </a:fld>
            <a:endParaRPr lang="en-US" sz="1400">
              <a:cs typeface="Times New Roman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>
            <p:ph type="title"/>
          </p:nvPr>
        </p:nvSpPr>
        <p:spPr>
          <a:xfrm>
            <a:off x="762000" y="2895600"/>
            <a:ext cx="7772400" cy="1006475"/>
          </a:xfrm>
          <a:ln/>
        </p:spPr>
        <p:txBody>
          <a:bodyPr rIns="132080"/>
          <a:lstStyle/>
          <a:p>
            <a:r>
              <a:rPr lang="en-US" sz="600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El fin…</a:t>
            </a:r>
            <a:r>
              <a:rPr lang="en-US" sz="6000">
                <a:latin typeface="Comic Sans MS" charset="0"/>
                <a:sym typeface="Comic Sans MS" charset="0"/>
              </a:rPr>
              <a:t/>
            </a:r>
            <a:br>
              <a:rPr lang="en-US" sz="6000">
                <a:latin typeface="Comic Sans MS" charset="0"/>
                <a:sym typeface="Comic Sans MS" charset="0"/>
              </a:rPr>
            </a:br>
            <a:r>
              <a:rPr lang="en-US" sz="600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(Terminamos…)</a:t>
            </a:r>
            <a:endParaRPr lang="en-US" sz="6000">
              <a:latin typeface="Comic Sans MS" charset="0"/>
              <a:sym typeface="Comic Sans MS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75CE1-E4D5-4E98-AC31-19AF9E09B0D9}" type="slidenum">
              <a:rPr lang="en-US"/>
              <a:pPr/>
              <a:t>4</a:t>
            </a:fld>
            <a:endParaRPr lang="en-US"/>
          </a:p>
        </p:txBody>
      </p:sp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6146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7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9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0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1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2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53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BB8E608F-86EC-414A-8329-98A1EDE2BC75}" type="slidenum">
              <a:rPr lang="en-US" sz="1400">
                <a:cs typeface="Times New Roman" charset="0"/>
              </a:rPr>
              <a:pPr algn="ctr"/>
              <a:t>4</a:t>
            </a:fld>
            <a:endParaRPr lang="en-US" sz="1400">
              <a:cs typeface="Times New Roman" charset="0"/>
            </a:endParaRPr>
          </a:p>
        </p:txBody>
      </p:sp>
      <p:sp>
        <p:nvSpPr>
          <p:cNvPr id="6155" name="Rectangle 11"/>
          <p:cNvSpPr>
            <a:spLocks/>
          </p:cNvSpPr>
          <p:nvPr/>
        </p:nvSpPr>
        <p:spPr bwMode="auto">
          <a:xfrm>
            <a:off x="960438" y="339725"/>
            <a:ext cx="37353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44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Por ejemplo…:</a:t>
            </a:r>
          </a:p>
        </p:txBody>
      </p:sp>
      <p:sp>
        <p:nvSpPr>
          <p:cNvPr id="6156" name="Rectangle 12"/>
          <p:cNvSpPr>
            <a:spLocks/>
          </p:cNvSpPr>
          <p:nvPr/>
        </p:nvSpPr>
        <p:spPr bwMode="auto">
          <a:xfrm>
            <a:off x="6419850" y="304800"/>
            <a:ext cx="1801813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r"/>
            <a:r>
              <a:rPr lang="en-US" sz="44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hablar</a:t>
            </a:r>
          </a:p>
        </p:txBody>
      </p:sp>
      <p:sp>
        <p:nvSpPr>
          <p:cNvPr id="6157" name="Rectangle 13"/>
          <p:cNvSpPr>
            <a:spLocks/>
          </p:cNvSpPr>
          <p:nvPr/>
        </p:nvSpPr>
        <p:spPr bwMode="auto">
          <a:xfrm>
            <a:off x="3224213" y="1508125"/>
            <a:ext cx="16446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habl</a:t>
            </a:r>
          </a:p>
        </p:txBody>
      </p:sp>
      <p:sp>
        <p:nvSpPr>
          <p:cNvPr id="6158" name="Rectangle 14"/>
          <p:cNvSpPr>
            <a:spLocks/>
          </p:cNvSpPr>
          <p:nvPr/>
        </p:nvSpPr>
        <p:spPr bwMode="auto">
          <a:xfrm>
            <a:off x="4738688" y="1508125"/>
            <a:ext cx="9112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ar</a:t>
            </a:r>
          </a:p>
        </p:txBody>
      </p:sp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2133600" y="2743200"/>
            <a:ext cx="4876800" cy="3733800"/>
            <a:chOff x="0" y="0"/>
            <a:chExt cx="3072" cy="2352"/>
          </a:xfrm>
        </p:grpSpPr>
        <p:sp>
          <p:nvSpPr>
            <p:cNvPr id="6160" name="Rectangle 16"/>
            <p:cNvSpPr>
              <a:spLocks/>
            </p:cNvSpPr>
            <p:nvPr/>
          </p:nvSpPr>
          <p:spPr bwMode="auto">
            <a:xfrm>
              <a:off x="344" y="0"/>
              <a:ext cx="582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habl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habl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habl</a:t>
              </a:r>
            </a:p>
          </p:txBody>
        </p:sp>
        <p:sp>
          <p:nvSpPr>
            <p:cNvPr id="6161" name="Rectangle 17"/>
            <p:cNvSpPr>
              <a:spLocks/>
            </p:cNvSpPr>
            <p:nvPr/>
          </p:nvSpPr>
          <p:spPr bwMode="auto">
            <a:xfrm>
              <a:off x="1928" y="0"/>
              <a:ext cx="582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habl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habl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habl</a:t>
              </a:r>
            </a:p>
          </p:txBody>
        </p:sp>
        <p:grpSp>
          <p:nvGrpSpPr>
            <p:cNvPr id="6162" name="Group 18"/>
            <p:cNvGrpSpPr>
              <a:grpSpLocks/>
            </p:cNvGrpSpPr>
            <p:nvPr/>
          </p:nvGrpSpPr>
          <p:grpSpPr bwMode="auto">
            <a:xfrm>
              <a:off x="0" y="96"/>
              <a:ext cx="3072" cy="2256"/>
              <a:chOff x="0" y="0"/>
              <a:chExt cx="3072" cy="2256"/>
            </a:xfrm>
          </p:grpSpPr>
          <p:sp>
            <p:nvSpPr>
              <p:cNvPr id="6163" name="Line 19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225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4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0" y="624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5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0" y="1392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3429000" y="2743200"/>
            <a:ext cx="3571875" cy="3378200"/>
            <a:chOff x="0" y="0"/>
            <a:chExt cx="2250" cy="2128"/>
          </a:xfrm>
        </p:grpSpPr>
        <p:sp>
          <p:nvSpPr>
            <p:cNvPr id="6167" name="Rectangle 23"/>
            <p:cNvSpPr>
              <a:spLocks/>
            </p:cNvSpPr>
            <p:nvPr/>
          </p:nvSpPr>
          <p:spPr bwMode="auto">
            <a:xfrm>
              <a:off x="0" y="0"/>
              <a:ext cx="325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o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</a:t>
              </a:r>
            </a:p>
          </p:txBody>
        </p:sp>
        <p:sp>
          <p:nvSpPr>
            <p:cNvPr id="6168" name="Rectangle 24"/>
            <p:cNvSpPr>
              <a:spLocks/>
            </p:cNvSpPr>
            <p:nvPr/>
          </p:nvSpPr>
          <p:spPr bwMode="auto">
            <a:xfrm>
              <a:off x="1584" y="0"/>
              <a:ext cx="666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amos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áis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an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963520" presetClass="entr" presetSubtype="2582092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utoUpdateAnimBg="0"/>
      <p:bldP spid="6157" grpId="0" autoUpdateAnimBg="0"/>
      <p:bldP spid="615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9C52-3878-4AFA-8B59-1454131DE2FD}" type="slidenum">
              <a:rPr lang="en-US"/>
              <a:pPr/>
              <a:t>5</a:t>
            </a:fld>
            <a:endParaRPr lang="en-US"/>
          </a:p>
        </p:txBody>
      </p:sp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7170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1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2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3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4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5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6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7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C250525A-2A3B-404A-9511-066D33AC846C}" type="slidenum">
              <a:rPr lang="en-US" sz="1400">
                <a:cs typeface="Times New Roman" charset="0"/>
              </a:rPr>
              <a:pPr algn="ctr"/>
              <a:t>5</a:t>
            </a:fld>
            <a:endParaRPr lang="en-US" sz="1400">
              <a:cs typeface="Times New Roman" charset="0"/>
            </a:endParaRPr>
          </a:p>
        </p:txBody>
      </p:sp>
      <p:sp>
        <p:nvSpPr>
          <p:cNvPr id="7179" name="Rectangle 11"/>
          <p:cNvSpPr>
            <a:spLocks/>
          </p:cNvSpPr>
          <p:nvPr/>
        </p:nvSpPr>
        <p:spPr bwMode="auto">
          <a:xfrm>
            <a:off x="960438" y="339725"/>
            <a:ext cx="37353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44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Por ejemplo…:</a:t>
            </a:r>
          </a:p>
        </p:txBody>
      </p:sp>
      <p:sp>
        <p:nvSpPr>
          <p:cNvPr id="7180" name="Rectangle 12"/>
          <p:cNvSpPr>
            <a:spLocks/>
          </p:cNvSpPr>
          <p:nvPr/>
        </p:nvSpPr>
        <p:spPr bwMode="auto">
          <a:xfrm>
            <a:off x="5895975" y="304800"/>
            <a:ext cx="2325688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r"/>
            <a:r>
              <a:rPr lang="en-US" sz="44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estudiar</a:t>
            </a:r>
          </a:p>
        </p:txBody>
      </p:sp>
      <p:sp>
        <p:nvSpPr>
          <p:cNvPr id="7181" name="Rectangle 13"/>
          <p:cNvSpPr>
            <a:spLocks/>
          </p:cNvSpPr>
          <p:nvPr/>
        </p:nvSpPr>
        <p:spPr bwMode="auto">
          <a:xfrm>
            <a:off x="2865438" y="1508125"/>
            <a:ext cx="2360612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estudi</a:t>
            </a:r>
          </a:p>
        </p:txBody>
      </p:sp>
      <p:sp>
        <p:nvSpPr>
          <p:cNvPr id="7182" name="Rectangle 14"/>
          <p:cNvSpPr>
            <a:spLocks/>
          </p:cNvSpPr>
          <p:nvPr/>
        </p:nvSpPr>
        <p:spPr bwMode="auto">
          <a:xfrm>
            <a:off x="5092700" y="1508125"/>
            <a:ext cx="9112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ar</a:t>
            </a:r>
          </a:p>
        </p:txBody>
      </p:sp>
      <p:grpSp>
        <p:nvGrpSpPr>
          <p:cNvPr id="7183" name="Group 15"/>
          <p:cNvGrpSpPr>
            <a:grpSpLocks/>
          </p:cNvGrpSpPr>
          <p:nvPr/>
        </p:nvGrpSpPr>
        <p:grpSpPr bwMode="auto">
          <a:xfrm>
            <a:off x="2133600" y="2743200"/>
            <a:ext cx="4876800" cy="3733800"/>
            <a:chOff x="0" y="0"/>
            <a:chExt cx="3072" cy="2352"/>
          </a:xfrm>
        </p:grpSpPr>
        <p:sp>
          <p:nvSpPr>
            <p:cNvPr id="7184" name="Rectangle 16"/>
            <p:cNvSpPr>
              <a:spLocks/>
            </p:cNvSpPr>
            <p:nvPr/>
          </p:nvSpPr>
          <p:spPr bwMode="auto">
            <a:xfrm>
              <a:off x="249" y="0"/>
              <a:ext cx="751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estudi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estudi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estudi</a:t>
              </a:r>
            </a:p>
          </p:txBody>
        </p:sp>
        <p:sp>
          <p:nvSpPr>
            <p:cNvPr id="7185" name="Rectangle 17"/>
            <p:cNvSpPr>
              <a:spLocks/>
            </p:cNvSpPr>
            <p:nvPr/>
          </p:nvSpPr>
          <p:spPr bwMode="auto">
            <a:xfrm>
              <a:off x="1881" y="0"/>
              <a:ext cx="751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estudi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estudi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estudi</a:t>
              </a:r>
            </a:p>
          </p:txBody>
        </p:sp>
        <p:grpSp>
          <p:nvGrpSpPr>
            <p:cNvPr id="7186" name="Group 18"/>
            <p:cNvGrpSpPr>
              <a:grpSpLocks/>
            </p:cNvGrpSpPr>
            <p:nvPr/>
          </p:nvGrpSpPr>
          <p:grpSpPr bwMode="auto">
            <a:xfrm>
              <a:off x="0" y="96"/>
              <a:ext cx="3072" cy="2256"/>
              <a:chOff x="0" y="0"/>
              <a:chExt cx="3072" cy="2256"/>
            </a:xfrm>
          </p:grpSpPr>
          <p:sp>
            <p:nvSpPr>
              <p:cNvPr id="7187" name="Line 19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225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0" y="624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0" y="1392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3581400" y="2743200"/>
            <a:ext cx="3627438" cy="3378200"/>
            <a:chOff x="0" y="0"/>
            <a:chExt cx="2285" cy="2128"/>
          </a:xfrm>
        </p:grpSpPr>
        <p:sp>
          <p:nvSpPr>
            <p:cNvPr id="7191" name="Rectangle 23"/>
            <p:cNvSpPr>
              <a:spLocks/>
            </p:cNvSpPr>
            <p:nvPr/>
          </p:nvSpPr>
          <p:spPr bwMode="auto">
            <a:xfrm>
              <a:off x="0" y="0"/>
              <a:ext cx="325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o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</a:t>
              </a:r>
            </a:p>
          </p:txBody>
        </p:sp>
        <p:sp>
          <p:nvSpPr>
            <p:cNvPr id="7192" name="Rectangle 24"/>
            <p:cNvSpPr>
              <a:spLocks/>
            </p:cNvSpPr>
            <p:nvPr/>
          </p:nvSpPr>
          <p:spPr bwMode="auto">
            <a:xfrm>
              <a:off x="1619" y="0"/>
              <a:ext cx="666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amos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áis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an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369984" presetClass="entr" presetSubtype="2951316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autoUpdateAnimBg="0"/>
      <p:bldP spid="7181" grpId="0" autoUpdateAnimBg="0"/>
      <p:bldP spid="718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1A390-67D0-409C-BB98-018D04E374B8}" type="slidenum">
              <a:rPr lang="en-US"/>
              <a:pPr/>
              <a:t>6</a:t>
            </a:fld>
            <a:endParaRPr lang="en-US"/>
          </a:p>
        </p:txBody>
      </p:sp>
      <p:grpSp>
        <p:nvGrpSpPr>
          <p:cNvPr id="8193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8194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195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196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197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198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199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00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01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0F356BE1-FDB9-45FD-92A7-71EA9DFC59B7}" type="slidenum">
              <a:rPr lang="en-US" sz="1400">
                <a:cs typeface="Times New Roman" charset="0"/>
              </a:rPr>
              <a:pPr algn="ctr"/>
              <a:t>6</a:t>
            </a:fld>
            <a:endParaRPr lang="en-US" sz="1400">
              <a:cs typeface="Times New Roman" charset="0"/>
            </a:endParaRPr>
          </a:p>
        </p:txBody>
      </p:sp>
      <p:sp>
        <p:nvSpPr>
          <p:cNvPr id="8203" name="Rectangle 11"/>
          <p:cNvSpPr>
            <a:spLocks/>
          </p:cNvSpPr>
          <p:nvPr/>
        </p:nvSpPr>
        <p:spPr bwMode="auto">
          <a:xfrm>
            <a:off x="960438" y="339725"/>
            <a:ext cx="37353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44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Por ejemplo…:</a:t>
            </a:r>
          </a:p>
        </p:txBody>
      </p:sp>
      <p:sp>
        <p:nvSpPr>
          <p:cNvPr id="8204" name="Rectangle 12"/>
          <p:cNvSpPr>
            <a:spLocks/>
          </p:cNvSpPr>
          <p:nvPr/>
        </p:nvSpPr>
        <p:spPr bwMode="auto">
          <a:xfrm>
            <a:off x="6607175" y="304800"/>
            <a:ext cx="16160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r"/>
            <a:r>
              <a:rPr lang="en-US" sz="4400" u="sng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nadar</a:t>
            </a:r>
          </a:p>
        </p:txBody>
      </p:sp>
      <p:sp>
        <p:nvSpPr>
          <p:cNvPr id="8205" name="Rectangle 13"/>
          <p:cNvSpPr>
            <a:spLocks/>
          </p:cNvSpPr>
          <p:nvPr/>
        </p:nvSpPr>
        <p:spPr bwMode="auto">
          <a:xfrm>
            <a:off x="3349625" y="1508125"/>
            <a:ext cx="13906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nad</a:t>
            </a:r>
          </a:p>
        </p:txBody>
      </p:sp>
      <p:sp>
        <p:nvSpPr>
          <p:cNvPr id="8206" name="Rectangle 14"/>
          <p:cNvSpPr>
            <a:spLocks/>
          </p:cNvSpPr>
          <p:nvPr/>
        </p:nvSpPr>
        <p:spPr bwMode="auto">
          <a:xfrm>
            <a:off x="4635500" y="1508125"/>
            <a:ext cx="9112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6000" u="sng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ar</a:t>
            </a:r>
          </a:p>
        </p:txBody>
      </p:sp>
      <p:grpSp>
        <p:nvGrpSpPr>
          <p:cNvPr id="8207" name="Group 15"/>
          <p:cNvGrpSpPr>
            <a:grpSpLocks/>
          </p:cNvGrpSpPr>
          <p:nvPr/>
        </p:nvGrpSpPr>
        <p:grpSpPr bwMode="auto">
          <a:xfrm>
            <a:off x="2133600" y="2743200"/>
            <a:ext cx="4876800" cy="3733800"/>
            <a:chOff x="0" y="0"/>
            <a:chExt cx="3072" cy="2352"/>
          </a:xfrm>
        </p:grpSpPr>
        <p:sp>
          <p:nvSpPr>
            <p:cNvPr id="8208" name="Rectangle 16"/>
            <p:cNvSpPr>
              <a:spLocks/>
            </p:cNvSpPr>
            <p:nvPr/>
          </p:nvSpPr>
          <p:spPr bwMode="auto">
            <a:xfrm>
              <a:off x="392" y="0"/>
              <a:ext cx="511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nad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nad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nad</a:t>
              </a:r>
            </a:p>
          </p:txBody>
        </p:sp>
        <p:sp>
          <p:nvSpPr>
            <p:cNvPr id="8209" name="Rectangle 17"/>
            <p:cNvSpPr>
              <a:spLocks/>
            </p:cNvSpPr>
            <p:nvPr/>
          </p:nvSpPr>
          <p:spPr bwMode="auto">
            <a:xfrm>
              <a:off x="2027" y="0"/>
              <a:ext cx="511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nad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nad</a:t>
              </a: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endParaRPr lang="en-US" sz="3200" b="1">
                <a:solidFill>
                  <a:schemeClr val="tx1"/>
                </a:solidFill>
                <a:cs typeface="Times" charset="0"/>
              </a:endParaRPr>
            </a:p>
            <a:p>
              <a:pPr marL="39688" algn="ctr"/>
              <a:r>
                <a:rPr lang="en-US" sz="3200" b="1">
                  <a:solidFill>
                    <a:srgbClr val="FFCC00"/>
                  </a:solidFill>
                  <a:cs typeface="Times New Roman" charset="0"/>
                </a:rPr>
                <a:t>nad</a:t>
              </a:r>
            </a:p>
          </p:txBody>
        </p:sp>
        <p:grpSp>
          <p:nvGrpSpPr>
            <p:cNvPr id="8210" name="Group 18"/>
            <p:cNvGrpSpPr>
              <a:grpSpLocks/>
            </p:cNvGrpSpPr>
            <p:nvPr/>
          </p:nvGrpSpPr>
          <p:grpSpPr bwMode="auto">
            <a:xfrm>
              <a:off x="0" y="96"/>
              <a:ext cx="3072" cy="2256"/>
              <a:chOff x="0" y="0"/>
              <a:chExt cx="3072" cy="2256"/>
            </a:xfrm>
          </p:grpSpPr>
          <p:sp>
            <p:nvSpPr>
              <p:cNvPr id="8211" name="Line 19"/>
              <p:cNvSpPr>
                <a:spLocks noChangeShapeType="1"/>
              </p:cNvSpPr>
              <p:nvPr/>
            </p:nvSpPr>
            <p:spPr bwMode="auto">
              <a:xfrm>
                <a:off x="1488" y="0"/>
                <a:ext cx="0" cy="225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2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0" y="624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3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0" y="1392"/>
                <a:ext cx="3072" cy="1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214" name="Group 22"/>
          <p:cNvGrpSpPr>
            <a:grpSpLocks/>
          </p:cNvGrpSpPr>
          <p:nvPr/>
        </p:nvGrpSpPr>
        <p:grpSpPr bwMode="auto">
          <a:xfrm>
            <a:off x="3429000" y="2743200"/>
            <a:ext cx="3635375" cy="3378200"/>
            <a:chOff x="0" y="0"/>
            <a:chExt cx="2290" cy="2128"/>
          </a:xfrm>
        </p:grpSpPr>
        <p:sp>
          <p:nvSpPr>
            <p:cNvPr id="8215" name="Rectangle 23"/>
            <p:cNvSpPr>
              <a:spLocks/>
            </p:cNvSpPr>
            <p:nvPr/>
          </p:nvSpPr>
          <p:spPr bwMode="auto">
            <a:xfrm>
              <a:off x="0" y="0"/>
              <a:ext cx="325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o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</a:t>
              </a:r>
            </a:p>
          </p:txBody>
        </p:sp>
        <p:sp>
          <p:nvSpPr>
            <p:cNvPr id="8216" name="Rectangle 24"/>
            <p:cNvSpPr>
              <a:spLocks/>
            </p:cNvSpPr>
            <p:nvPr/>
          </p:nvSpPr>
          <p:spPr bwMode="auto">
            <a:xfrm>
              <a:off x="1624" y="0"/>
              <a:ext cx="666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amos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áis</a:t>
              </a: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endParaRPr lang="en-US" sz="3200" b="1">
                <a:solidFill>
                  <a:schemeClr val="tx1"/>
                </a:solidFill>
                <a:cs typeface="Times New Roman" charset="0"/>
              </a:endParaRPr>
            </a:p>
            <a:p>
              <a:pPr marL="39688"/>
              <a:r>
                <a:rPr lang="en-US" sz="3200" b="1">
                  <a:solidFill>
                    <a:schemeClr val="tx1"/>
                  </a:solidFill>
                  <a:cs typeface="Times New Roman" charset="0"/>
                </a:rPr>
                <a:t>an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9801600" presetClass="entr" presetSubtype="7626555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autoUpdateAnimBg="0"/>
      <p:bldP spid="8205" grpId="0" autoUpdateAnimBg="0"/>
      <p:bldP spid="820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BFBD3-683A-499A-A110-5547FCB023B6}" type="slidenum">
              <a:rPr lang="en-US"/>
              <a:pPr/>
              <a:t>7</a:t>
            </a:fld>
            <a:endParaRPr lang="en-US"/>
          </a:p>
        </p:txBody>
      </p:sp>
      <p:grpSp>
        <p:nvGrpSpPr>
          <p:cNvPr id="12289" name="Group 1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sp>
          <p:nvSpPr>
            <p:cNvPr id="12290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1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2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3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4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5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6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97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1A34B9D2-6F88-4346-8838-B154D9856438}" type="slidenum">
              <a:rPr lang="en-US" sz="1400">
                <a:cs typeface="Times New Roman" charset="0"/>
              </a:rPr>
              <a:pPr algn="ctr"/>
              <a:t>7</a:t>
            </a:fld>
            <a:endParaRPr lang="en-US" sz="1400">
              <a:cs typeface="Times New Roman" charset="0"/>
            </a:endParaRPr>
          </a:p>
        </p:txBody>
      </p:sp>
      <p:sp>
        <p:nvSpPr>
          <p:cNvPr id="12299" name="Rectangle 11"/>
          <p:cNvSpPr>
            <a:spLocks noChangeArrowheads="1"/>
          </p:cNvSpPr>
          <p:nvPr>
            <p:ph type="title"/>
          </p:nvPr>
        </p:nvSpPr>
        <p:spPr>
          <a:xfrm>
            <a:off x="304800" y="0"/>
            <a:ext cx="8534400" cy="1600200"/>
          </a:xfrm>
          <a:ln/>
        </p:spPr>
        <p:txBody>
          <a:bodyPr rIns="132080"/>
          <a:lstStyle/>
          <a:p>
            <a:r>
              <a:rPr lang="en-US" sz="480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¿Cuáles son las formas de…?</a:t>
            </a:r>
            <a:endParaRPr lang="en-US" sz="4800">
              <a:latin typeface="Comic Sans MS" charset="0"/>
              <a:sym typeface="Comic Sans MS" charset="0"/>
            </a:endParaRPr>
          </a:p>
        </p:txBody>
      </p:sp>
      <p:sp>
        <p:nvSpPr>
          <p:cNvPr id="12300" name="Rectangle 12"/>
          <p:cNvSpPr>
            <a:spLocks noChangeArrowheads="1"/>
          </p:cNvSpPr>
          <p:nvPr>
            <p:ph type="body" idx="1"/>
          </p:nvPr>
        </p:nvSpPr>
        <p:spPr>
          <a:xfrm>
            <a:off x="1447800" y="1676400"/>
            <a:ext cx="6248400" cy="5181600"/>
          </a:xfrm>
          <a:ln/>
        </p:spPr>
        <p:txBody>
          <a:bodyPr rIns="132080"/>
          <a:lstStyle/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Tocar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</a:t>
            </a:r>
            <a:r>
              <a:rPr lang="en-US" b="1" dirty="0" smtClean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    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play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Cantar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sing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Pasar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pass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Mirar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   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watch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  <a:p>
            <a:pPr>
              <a:lnSpc>
                <a:spcPct val="90000"/>
              </a:lnSpc>
              <a:buClr>
                <a:srgbClr val="FFFFCC"/>
              </a:buClr>
              <a:buFont typeface="Comic Sans MS" charset="0"/>
              <a:buChar char="•"/>
            </a:pPr>
            <a:r>
              <a:rPr lang="en-US" b="1" dirty="0" err="1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Estudiar</a:t>
            </a:r>
            <a:r>
              <a:rPr lang="en-US" b="1" dirty="0">
                <a:latin typeface="Comic Sans MS" charset="0"/>
                <a:ea typeface="ヒラギノ明朝 ProN W6" charset="0"/>
                <a:cs typeface="ヒラギノ明朝 ProN W6" charset="0"/>
                <a:sym typeface="Comic Sans MS" charset="0"/>
              </a:rPr>
              <a:t>	</a:t>
            </a:r>
            <a:r>
              <a:rPr lang="en-US" b="1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   to </a:t>
            </a:r>
            <a:r>
              <a:rPr lang="en-US" b="1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study</a:t>
            </a:r>
            <a:endParaRPr lang="en-US" b="1" dirty="0">
              <a:latin typeface="Comic Sans MS" charset="0"/>
              <a:ea typeface="ヒラギノ明朝 ProN W6" charset="0"/>
              <a:cs typeface="ヒラギノ明朝 ProN W6" charset="0"/>
              <a:sym typeface="Comic Sans MS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703360" presetClass="entr" presetSubtype="299049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utoUpdateAnimBg="0"/>
      <p:bldP spid="1230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CDD9E-B46C-4482-8786-BB35ADEC272D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82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DD58-87F1-4A4B-8CF3-FBF039053090}" type="slidenum">
              <a:rPr lang="en-US"/>
              <a:pPr/>
              <a:t>9</a:t>
            </a:fld>
            <a:endParaRPr lang="en-US"/>
          </a:p>
        </p:txBody>
      </p:sp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-1" y="0"/>
            <a:ext cx="9144000" cy="6859588"/>
            <a:chOff x="0" y="0"/>
            <a:chExt cx="5760" cy="4321"/>
          </a:xfrm>
        </p:grpSpPr>
        <p:sp>
          <p:nvSpPr>
            <p:cNvPr id="5122" name="Rectangle 2"/>
            <p:cNvSpPr>
              <a:spLocks/>
            </p:cNvSpPr>
            <p:nvPr/>
          </p:nvSpPr>
          <p:spPr bwMode="auto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rgbClr val="220011"/>
                </a:gs>
                <a:gs pos="100000">
                  <a:srgbClr val="9C004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3" name="AutoShape 3"/>
            <p:cNvSpPr>
              <a:spLocks/>
            </p:cNvSpPr>
            <p:nvPr/>
          </p:nvSpPr>
          <p:spPr bwMode="auto">
            <a:xfrm>
              <a:off x="0" y="0"/>
              <a:ext cx="5760" cy="1236"/>
            </a:xfrm>
            <a:custGeom>
              <a:avLst/>
              <a:gdLst/>
              <a:ahLst/>
              <a:cxnLst/>
              <a:rect l="0" t="0" r="r" b="b"/>
              <a:pathLst>
                <a:path w="21600" h="19880">
                  <a:moveTo>
                    <a:pt x="0" y="0"/>
                  </a:moveTo>
                  <a:lnTo>
                    <a:pt x="21600" y="0"/>
                  </a:lnTo>
                  <a:lnTo>
                    <a:pt x="21600" y="14087"/>
                  </a:lnTo>
                  <a:cubicBezTo>
                    <a:pt x="20250" y="16122"/>
                    <a:pt x="17100" y="11289"/>
                    <a:pt x="13500" y="12209"/>
                  </a:cubicBezTo>
                  <a:cubicBezTo>
                    <a:pt x="9900" y="13128"/>
                    <a:pt x="2250" y="21600"/>
                    <a:pt x="0" y="19565"/>
                  </a:cubicBez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4" name="AutoShape 4"/>
            <p:cNvSpPr>
              <a:spLocks/>
            </p:cNvSpPr>
            <p:nvPr/>
          </p:nvSpPr>
          <p:spPr bwMode="auto">
            <a:xfrm>
              <a:off x="0" y="851"/>
              <a:ext cx="5760" cy="3469"/>
            </a:xfrm>
            <a:custGeom>
              <a:avLst/>
              <a:gdLst/>
              <a:ahLst/>
              <a:cxnLst/>
              <a:rect l="0" t="0" r="r" b="b"/>
              <a:pathLst>
                <a:path w="21600" h="20884">
                  <a:moveTo>
                    <a:pt x="0" y="2789"/>
                  </a:moveTo>
                  <a:cubicBezTo>
                    <a:pt x="3851" y="3379"/>
                    <a:pt x="7350" y="1614"/>
                    <a:pt x="9900" y="892"/>
                  </a:cubicBezTo>
                  <a:cubicBezTo>
                    <a:pt x="9900" y="892"/>
                    <a:pt x="12255" y="368"/>
                    <a:pt x="12649" y="247"/>
                  </a:cubicBezTo>
                  <a:cubicBezTo>
                    <a:pt x="15450" y="-716"/>
                    <a:pt x="19800" y="1440"/>
                    <a:pt x="21600" y="1440"/>
                  </a:cubicBezTo>
                  <a:lnTo>
                    <a:pt x="21600" y="20884"/>
                  </a:lnTo>
                  <a:lnTo>
                    <a:pt x="0" y="20884"/>
                  </a:lnTo>
                  <a:lnTo>
                    <a:pt x="0" y="2789"/>
                  </a:lnTo>
                  <a:close/>
                  <a:moveTo>
                    <a:pt x="0" y="2789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5" name="AutoShape 5"/>
            <p:cNvSpPr>
              <a:spLocks/>
            </p:cNvSpPr>
            <p:nvPr/>
          </p:nvSpPr>
          <p:spPr bwMode="auto">
            <a:xfrm>
              <a:off x="0" y="206"/>
              <a:ext cx="5760" cy="514"/>
            </a:xfrm>
            <a:custGeom>
              <a:avLst/>
              <a:gdLst/>
              <a:ahLst/>
              <a:cxnLst/>
              <a:rect l="0" t="0" r="r" b="b"/>
              <a:pathLst>
                <a:path w="21600" h="20601">
                  <a:moveTo>
                    <a:pt x="0" y="5625"/>
                  </a:moveTo>
                  <a:lnTo>
                    <a:pt x="0" y="15261"/>
                  </a:lnTo>
                  <a:cubicBezTo>
                    <a:pt x="1106" y="17148"/>
                    <a:pt x="3791" y="18393"/>
                    <a:pt x="6649" y="16867"/>
                  </a:cubicBezTo>
                  <a:cubicBezTo>
                    <a:pt x="9506" y="15341"/>
                    <a:pt x="14659" y="5545"/>
                    <a:pt x="17149" y="6147"/>
                  </a:cubicBezTo>
                  <a:cubicBezTo>
                    <a:pt x="19639" y="6749"/>
                    <a:pt x="20858" y="20681"/>
                    <a:pt x="21600" y="20601"/>
                  </a:cubicBezTo>
                  <a:lnTo>
                    <a:pt x="21600" y="5625"/>
                  </a:lnTo>
                  <a:cubicBezTo>
                    <a:pt x="20850" y="2253"/>
                    <a:pt x="19459" y="-919"/>
                    <a:pt x="17100" y="245"/>
                  </a:cubicBezTo>
                  <a:cubicBezTo>
                    <a:pt x="14741" y="1410"/>
                    <a:pt x="10301" y="11688"/>
                    <a:pt x="7451" y="12571"/>
                  </a:cubicBezTo>
                  <a:cubicBezTo>
                    <a:pt x="4601" y="13454"/>
                    <a:pt x="1553" y="7071"/>
                    <a:pt x="0" y="5625"/>
                  </a:cubicBezTo>
                  <a:close/>
                  <a:moveTo>
                    <a:pt x="0" y="5625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22001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6" name="AutoShape 6"/>
            <p:cNvSpPr>
              <a:spLocks/>
            </p:cNvSpPr>
            <p:nvPr/>
          </p:nvSpPr>
          <p:spPr bwMode="auto">
            <a:xfrm>
              <a:off x="0" y="1543"/>
              <a:ext cx="5760" cy="632"/>
            </a:xfrm>
            <a:custGeom>
              <a:avLst/>
              <a:gdLst/>
              <a:ahLst/>
              <a:cxnLst/>
              <a:rect l="0" t="0" r="r" b="b"/>
              <a:pathLst>
                <a:path w="21600" h="20263">
                  <a:moveTo>
                    <a:pt x="0" y="6970"/>
                  </a:moveTo>
                  <a:lnTo>
                    <a:pt x="0" y="12097"/>
                  </a:lnTo>
                  <a:cubicBezTo>
                    <a:pt x="799" y="13924"/>
                    <a:pt x="3784" y="18827"/>
                    <a:pt x="4800" y="19757"/>
                  </a:cubicBezTo>
                  <a:cubicBezTo>
                    <a:pt x="5816" y="20686"/>
                    <a:pt x="4095" y="20526"/>
                    <a:pt x="6101" y="17674"/>
                  </a:cubicBezTo>
                  <a:cubicBezTo>
                    <a:pt x="8108" y="14821"/>
                    <a:pt x="14265" y="2579"/>
                    <a:pt x="16849" y="2707"/>
                  </a:cubicBezTo>
                  <a:cubicBezTo>
                    <a:pt x="19433" y="2836"/>
                    <a:pt x="20809" y="17866"/>
                    <a:pt x="21600" y="18507"/>
                  </a:cubicBezTo>
                  <a:lnTo>
                    <a:pt x="21600" y="6553"/>
                  </a:lnTo>
                  <a:cubicBezTo>
                    <a:pt x="20516" y="4150"/>
                    <a:pt x="18068" y="-914"/>
                    <a:pt x="15150" y="144"/>
                  </a:cubicBezTo>
                  <a:cubicBezTo>
                    <a:pt x="12233" y="1201"/>
                    <a:pt x="6623" y="11841"/>
                    <a:pt x="4099" y="12963"/>
                  </a:cubicBezTo>
                  <a:cubicBezTo>
                    <a:pt x="1575" y="14084"/>
                    <a:pt x="855" y="8220"/>
                    <a:pt x="0" y="6970"/>
                  </a:cubicBezTo>
                  <a:close/>
                  <a:moveTo>
                    <a:pt x="0" y="697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7" name="AutoShape 7"/>
            <p:cNvSpPr>
              <a:spLocks/>
            </p:cNvSpPr>
            <p:nvPr/>
          </p:nvSpPr>
          <p:spPr bwMode="auto">
            <a:xfrm>
              <a:off x="1560" y="1210"/>
              <a:ext cx="4200" cy="3110"/>
            </a:xfrm>
            <a:custGeom>
              <a:avLst/>
              <a:gdLst/>
              <a:ahLst/>
              <a:cxnLst/>
              <a:rect l="0" t="0" r="r" b="b"/>
              <a:pathLst>
                <a:path w="21600" h="19982">
                  <a:moveTo>
                    <a:pt x="0" y="19982"/>
                  </a:moveTo>
                  <a:cubicBezTo>
                    <a:pt x="607" y="16698"/>
                    <a:pt x="1821" y="2174"/>
                    <a:pt x="5421" y="278"/>
                  </a:cubicBezTo>
                  <a:cubicBezTo>
                    <a:pt x="9021" y="-1618"/>
                    <a:pt x="18905" y="6730"/>
                    <a:pt x="21600" y="8588"/>
                  </a:cubicBezTo>
                  <a:lnTo>
                    <a:pt x="21600" y="11415"/>
                  </a:lnTo>
                  <a:cubicBezTo>
                    <a:pt x="19029" y="10188"/>
                    <a:pt x="9473" y="-204"/>
                    <a:pt x="6171" y="1223"/>
                  </a:cubicBezTo>
                  <a:cubicBezTo>
                    <a:pt x="2870" y="2649"/>
                    <a:pt x="2813" y="16859"/>
                    <a:pt x="1785" y="19982"/>
                  </a:cubicBezTo>
                  <a:lnTo>
                    <a:pt x="0" y="19982"/>
                  </a:lnTo>
                  <a:close/>
                  <a:moveTo>
                    <a:pt x="0" y="19982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8" name="AutoShape 8"/>
            <p:cNvSpPr>
              <a:spLocks/>
            </p:cNvSpPr>
            <p:nvPr/>
          </p:nvSpPr>
          <p:spPr bwMode="auto">
            <a:xfrm>
              <a:off x="0" y="2248"/>
              <a:ext cx="5760" cy="1749"/>
            </a:xfrm>
            <a:custGeom>
              <a:avLst/>
              <a:gdLst/>
              <a:ahLst/>
              <a:cxnLst/>
              <a:rect l="0" t="0" r="r" b="b"/>
              <a:pathLst>
                <a:path w="21600" h="19622">
                  <a:moveTo>
                    <a:pt x="0" y="8130"/>
                  </a:moveTo>
                  <a:lnTo>
                    <a:pt x="0" y="10228"/>
                  </a:lnTo>
                  <a:cubicBezTo>
                    <a:pt x="968" y="12124"/>
                    <a:pt x="3769" y="20708"/>
                    <a:pt x="5801" y="19507"/>
                  </a:cubicBezTo>
                  <a:cubicBezTo>
                    <a:pt x="7834" y="18307"/>
                    <a:pt x="9566" y="3574"/>
                    <a:pt x="12199" y="3046"/>
                  </a:cubicBezTo>
                  <a:cubicBezTo>
                    <a:pt x="14831" y="2519"/>
                    <a:pt x="20033" y="14862"/>
                    <a:pt x="21600" y="16354"/>
                  </a:cubicBezTo>
                  <a:lnTo>
                    <a:pt x="21600" y="12023"/>
                  </a:lnTo>
                  <a:cubicBezTo>
                    <a:pt x="20269" y="11720"/>
                    <a:pt x="14933" y="-892"/>
                    <a:pt x="12150" y="51"/>
                  </a:cubicBezTo>
                  <a:cubicBezTo>
                    <a:pt x="9533" y="1027"/>
                    <a:pt x="7924" y="16511"/>
                    <a:pt x="5899" y="17858"/>
                  </a:cubicBezTo>
                  <a:cubicBezTo>
                    <a:pt x="3874" y="19204"/>
                    <a:pt x="983" y="8376"/>
                    <a:pt x="0" y="8130"/>
                  </a:cubicBezTo>
                  <a:close/>
                  <a:moveTo>
                    <a:pt x="0" y="8130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9" name="AutoShape 9"/>
            <p:cNvSpPr>
              <a:spLocks/>
            </p:cNvSpPr>
            <p:nvPr/>
          </p:nvSpPr>
          <p:spPr bwMode="auto">
            <a:xfrm>
              <a:off x="0" y="2297"/>
              <a:ext cx="3737" cy="2024"/>
            </a:xfrm>
            <a:custGeom>
              <a:avLst/>
              <a:gdLst/>
              <a:ahLst/>
              <a:cxnLst/>
              <a:rect l="0" t="0" r="r" b="b"/>
              <a:pathLst>
                <a:path w="20547" h="20617">
                  <a:moveTo>
                    <a:pt x="0" y="3618"/>
                  </a:moveTo>
                  <a:lnTo>
                    <a:pt x="0" y="4566"/>
                  </a:lnTo>
                  <a:cubicBezTo>
                    <a:pt x="824" y="5269"/>
                    <a:pt x="6589" y="796"/>
                    <a:pt x="9951" y="1723"/>
                  </a:cubicBezTo>
                  <a:cubicBezTo>
                    <a:pt x="13312" y="2650"/>
                    <a:pt x="18758" y="6991"/>
                    <a:pt x="20179" y="10139"/>
                  </a:cubicBezTo>
                  <a:cubicBezTo>
                    <a:pt x="21600" y="13287"/>
                    <a:pt x="18444" y="20990"/>
                    <a:pt x="18465" y="20603"/>
                  </a:cubicBezTo>
                  <a:lnTo>
                    <a:pt x="20318" y="7836"/>
                  </a:lnTo>
                  <a:cubicBezTo>
                    <a:pt x="19175" y="4423"/>
                    <a:pt x="14985" y="796"/>
                    <a:pt x="11598" y="93"/>
                  </a:cubicBezTo>
                  <a:cubicBezTo>
                    <a:pt x="8211" y="-610"/>
                    <a:pt x="2414" y="2885"/>
                    <a:pt x="0" y="3618"/>
                  </a:cubicBezTo>
                  <a:close/>
                  <a:moveTo>
                    <a:pt x="0" y="3618"/>
                  </a:moveTo>
                </a:path>
              </a:pathLst>
            </a:custGeom>
            <a:gradFill rotWithShape="0">
              <a:gsLst>
                <a:gs pos="0">
                  <a:srgbClr val="660033"/>
                </a:gs>
                <a:gs pos="100000">
                  <a:srgbClr val="56002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8045450" y="65659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fld id="{207A59B5-309C-46C4-BF1F-FC55E5B48B49}" type="slidenum">
              <a:rPr lang="en-US" sz="1400">
                <a:cs typeface="Times New Roman" charset="0"/>
              </a:rPr>
              <a:pPr algn="ctr"/>
              <a:t>9</a:t>
            </a:fld>
            <a:endParaRPr lang="en-US" sz="1400">
              <a:cs typeface="Times New Roman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>
            <p:ph type="title"/>
          </p:nvPr>
        </p:nvSpPr>
        <p:spPr>
          <a:xfrm>
            <a:off x="685800" y="0"/>
            <a:ext cx="7772400" cy="1600200"/>
          </a:xfrm>
          <a:ln/>
        </p:spPr>
        <p:txBody>
          <a:bodyPr rIns="132080"/>
          <a:lstStyle/>
          <a:p>
            <a:r>
              <a:rPr lang="en-US" dirty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To form the present </a:t>
            </a:r>
            <a:r>
              <a:rPr lang="en-US" dirty="0" smtClean="0"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tense of –ER verbs:</a:t>
            </a:r>
            <a:endParaRPr lang="en-US" dirty="0">
              <a:latin typeface="Comic Sans MS" charset="0"/>
              <a:sym typeface="Comic Sans MS" charset="0"/>
            </a:endParaRPr>
          </a:p>
        </p:txBody>
      </p:sp>
      <p:sp>
        <p:nvSpPr>
          <p:cNvPr id="5132" name="Rectangle 12"/>
          <p:cNvSpPr>
            <a:spLocks/>
          </p:cNvSpPr>
          <p:nvPr/>
        </p:nvSpPr>
        <p:spPr bwMode="auto">
          <a:xfrm>
            <a:off x="2181576" y="1660525"/>
            <a:ext cx="4840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dirty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STEM	       </a:t>
            </a:r>
            <a:r>
              <a:rPr lang="en-US" dirty="0" smtClean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      </a:t>
            </a:r>
            <a:r>
              <a:rPr lang="en-US" dirty="0">
                <a:solidFill>
                  <a:srgbClr val="FFCC00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+        Verb ending</a:t>
            </a:r>
          </a:p>
        </p:txBody>
      </p:sp>
      <p:sp>
        <p:nvSpPr>
          <p:cNvPr id="5133" name="Rectangle 13"/>
          <p:cNvSpPr>
            <a:spLocks/>
          </p:cNvSpPr>
          <p:nvPr/>
        </p:nvSpPr>
        <p:spPr bwMode="auto">
          <a:xfrm>
            <a:off x="2977185" y="2743200"/>
            <a:ext cx="560730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3200" b="1" dirty="0">
                <a:solidFill>
                  <a:schemeClr val="tx1"/>
                </a:solidFill>
                <a:cs typeface="Times New Roman" charset="0"/>
              </a:rPr>
              <a:t>-o</a:t>
            </a: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</a:t>
            </a:r>
            <a:r>
              <a:rPr lang="en-US" sz="3200" b="1" dirty="0" err="1" smtClean="0">
                <a:solidFill>
                  <a:schemeClr val="tx1"/>
                </a:solidFill>
                <a:cs typeface="Times New Roman" charset="0"/>
              </a:rPr>
              <a:t>es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-e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</p:txBody>
      </p:sp>
      <p:sp>
        <p:nvSpPr>
          <p:cNvPr id="5134" name="Rectangle 14"/>
          <p:cNvSpPr>
            <a:spLocks/>
          </p:cNvSpPr>
          <p:nvPr/>
        </p:nvSpPr>
        <p:spPr bwMode="auto">
          <a:xfrm>
            <a:off x="5298642" y="2743200"/>
            <a:ext cx="1107354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</a:t>
            </a:r>
            <a:r>
              <a:rPr lang="en-US" sz="3200" b="1" dirty="0" err="1" smtClean="0">
                <a:solidFill>
                  <a:schemeClr val="tx1"/>
                </a:solidFill>
                <a:cs typeface="Times New Roman" charset="0"/>
              </a:rPr>
              <a:t>emos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</a:t>
            </a:r>
            <a:r>
              <a:rPr lang="en-US" sz="3200" b="1" dirty="0" err="1" smtClean="0">
                <a:solidFill>
                  <a:schemeClr val="tx1"/>
                </a:solidFill>
                <a:cs typeface="Times New Roman" charset="0"/>
              </a:rPr>
              <a:t>éis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  <a:p>
            <a:pPr marL="39688" algn="ctr"/>
            <a:r>
              <a:rPr lang="en-US" sz="3200" b="1" dirty="0" smtClean="0">
                <a:solidFill>
                  <a:schemeClr val="tx1"/>
                </a:solidFill>
                <a:cs typeface="Times New Roman" charset="0"/>
              </a:rPr>
              <a:t>-en</a:t>
            </a:r>
            <a:endParaRPr lang="en-US" sz="3200" b="1" dirty="0">
              <a:solidFill>
                <a:schemeClr val="tx1"/>
              </a:solidFill>
              <a:cs typeface="Times New Roman" charset="0"/>
            </a:endParaRPr>
          </a:p>
        </p:txBody>
      </p: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2133600" y="2895600"/>
            <a:ext cx="4876800" cy="3581400"/>
            <a:chOff x="0" y="0"/>
            <a:chExt cx="3072" cy="2256"/>
          </a:xfrm>
        </p:grpSpPr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>
              <a:off x="1488" y="0"/>
              <a:ext cx="0" cy="225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Line 17"/>
            <p:cNvSpPr>
              <a:spLocks noChangeShapeType="1"/>
            </p:cNvSpPr>
            <p:nvPr/>
          </p:nvSpPr>
          <p:spPr bwMode="auto">
            <a:xfrm rot="10800000" flipH="1">
              <a:off x="0" y="624"/>
              <a:ext cx="3072" cy="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 rot="10800000" flipH="1">
              <a:off x="0" y="1392"/>
              <a:ext cx="3072" cy="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9242258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370752" presetClass="entr" presetSubtype="290869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utoUpdateAnimBg="0"/>
      <p:bldP spid="5133" grpId="0" autoUpdateAnimBg="0"/>
      <p:bldP spid="5134" grpId="0" autoUpdateAnimBg="0"/>
    </p:bld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808080"/>
      </a:dk1>
      <a:lt1>
        <a:srgbClr val="FFFFCC"/>
      </a:lt1>
      <a:dk2>
        <a:srgbClr val="000033"/>
      </a:dk2>
      <a:lt2>
        <a:srgbClr val="000000"/>
      </a:lt2>
      <a:accent1>
        <a:srgbClr val="CC0099"/>
      </a:accent1>
      <a:accent2>
        <a:srgbClr val="333399"/>
      </a:accent2>
      <a:accent3>
        <a:srgbClr val="AAAAAD"/>
      </a:accent3>
      <a:accent4>
        <a:srgbClr val="DADAAE"/>
      </a:accent4>
      <a:accent5>
        <a:srgbClr val="E2AA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Times New Roman"/>
        <a:ea typeface="ヒラギノ明朝 ProN W3"/>
        <a:cs typeface="ヒラギノ明朝 ProN W3"/>
      </a:majorFont>
      <a:minorFont>
        <a:latin typeface="Times New Roma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0099"/>
        </a:solidFill>
        <a:ln w="12700" cap="flat" cmpd="sng" algn="ctr">
          <a:solidFill>
            <a:srgbClr val="FFFFCC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FFCC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0099"/>
        </a:solidFill>
        <a:ln w="12700" cap="flat" cmpd="sng" algn="ctr">
          <a:solidFill>
            <a:srgbClr val="FFFFCC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FFCC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ibbons">
  <a:themeElements>
    <a:clrScheme name="">
      <a:dk1>
        <a:srgbClr val="808080"/>
      </a:dk1>
      <a:lt1>
        <a:srgbClr val="FFFFCC"/>
      </a:lt1>
      <a:dk2>
        <a:srgbClr val="000033"/>
      </a:dk2>
      <a:lt2>
        <a:srgbClr val="000000"/>
      </a:lt2>
      <a:accent1>
        <a:srgbClr val="CC0099"/>
      </a:accent1>
      <a:accent2>
        <a:srgbClr val="333399"/>
      </a:accent2>
      <a:accent3>
        <a:srgbClr val="AAAAAD"/>
      </a:accent3>
      <a:accent4>
        <a:srgbClr val="DADAAE"/>
      </a:accent4>
      <a:accent5>
        <a:srgbClr val="E2AACA"/>
      </a:accent5>
      <a:accent6>
        <a:srgbClr val="2D2D8A"/>
      </a:accent6>
      <a:hlink>
        <a:srgbClr val="009999"/>
      </a:hlink>
      <a:folHlink>
        <a:srgbClr val="99CC00"/>
      </a:folHlink>
    </a:clrScheme>
    <a:fontScheme name="Ribbons">
      <a:majorFont>
        <a:latin typeface="Times New Roman"/>
        <a:ea typeface="ヒラギノ明朝 ProN W3"/>
        <a:cs typeface="ヒラギノ明朝 ProN W3"/>
      </a:majorFont>
      <a:minorFont>
        <a:latin typeface="Times New Roma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0099"/>
        </a:solidFill>
        <a:ln w="12700" cap="flat" cmpd="sng" algn="ctr">
          <a:solidFill>
            <a:srgbClr val="FFFFCC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FFCC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0099"/>
        </a:solidFill>
        <a:ln w="12700" cap="flat" cmpd="sng" algn="ctr">
          <a:solidFill>
            <a:srgbClr val="FFFFCC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FFCC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lnDef>
  </a:objectDefaults>
  <a:extraClrSchemeLst>
    <a:extraClrScheme>
      <a:clrScheme name="Ribb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</TotalTime>
  <Pages>0</Pages>
  <Words>521</Words>
  <Characters>0</Characters>
  <Application>Microsoft Office PowerPoint</Application>
  <PresentationFormat>On-screen Show (4:3)</PresentationFormat>
  <Lines>0</Lines>
  <Paragraphs>518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Times New Roman</vt:lpstr>
      <vt:lpstr>ヒラギノ明朝 ProN W3</vt:lpstr>
      <vt:lpstr>ヒラギノ明朝 ProN W6</vt:lpstr>
      <vt:lpstr>Comic Sans MS</vt:lpstr>
      <vt:lpstr>Times</vt:lpstr>
      <vt:lpstr>Wingdings</vt:lpstr>
      <vt:lpstr>Apple Chancery</vt:lpstr>
      <vt:lpstr>Title &amp; Subtitle</vt:lpstr>
      <vt:lpstr>Ribbons</vt:lpstr>
      <vt:lpstr>Los Verbos Regulares </vt:lpstr>
      <vt:lpstr>Every verb has 2 parts:</vt:lpstr>
      <vt:lpstr>To form the present tense:</vt:lpstr>
      <vt:lpstr>PowerPoint Presentation</vt:lpstr>
      <vt:lpstr>PowerPoint Presentation</vt:lpstr>
      <vt:lpstr>PowerPoint Presentation</vt:lpstr>
      <vt:lpstr>¿Cuáles son las formas de…?</vt:lpstr>
      <vt:lpstr>PowerPoint Presentation</vt:lpstr>
      <vt:lpstr>To form the present tense of –ER verbs:</vt:lpstr>
      <vt:lpstr>PowerPoint Presentation</vt:lpstr>
      <vt:lpstr>PowerPoint Presentation</vt:lpstr>
      <vt:lpstr>¿Cuáles son las formas de…?</vt:lpstr>
      <vt:lpstr>PowerPoint Presentation</vt:lpstr>
      <vt:lpstr>To form the present tense of –IR verbs:</vt:lpstr>
      <vt:lpstr>PowerPoint Presentation</vt:lpstr>
      <vt:lpstr>PowerPoint Presentation</vt:lpstr>
      <vt:lpstr>¿Cuáles son las formas de…?</vt:lpstr>
      <vt:lpstr>PowerPoint Presentation</vt:lpstr>
      <vt:lpstr>¿Cuál es la forma correcta?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 fin… (Terminamos…)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CONJUGATION CHALLENGE</dc:title>
  <dc:creator>RI Teacher</dc:creator>
  <cp:lastModifiedBy>490teacher</cp:lastModifiedBy>
  <cp:revision>8</cp:revision>
  <dcterms:modified xsi:type="dcterms:W3CDTF">2012-01-27T22:02:08Z</dcterms:modified>
</cp:coreProperties>
</file>